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notesMasterIdLst>
    <p:notesMasterId r:id="rId10"/>
  </p:notesMasterIdLst>
  <p:sldIdLst>
    <p:sldId id="256" r:id="rId2"/>
    <p:sldId id="257" r:id="rId3"/>
    <p:sldId id="258" r:id="rId4"/>
    <p:sldId id="261" r:id="rId5"/>
    <p:sldId id="259" r:id="rId6"/>
    <p:sldId id="260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2B06F68-9B98-7543-A975-69B143C4065E}" v="273" dt="2020-04-08T15:53:26.35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976"/>
    <p:restoredTop sz="96296"/>
  </p:normalViewPr>
  <p:slideViewPr>
    <p:cSldViewPr snapToGrid="0" snapToObjects="1">
      <p:cViewPr>
        <p:scale>
          <a:sx n="110" d="100"/>
          <a:sy n="110" d="100"/>
        </p:scale>
        <p:origin x="896" y="54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96" d="100"/>
          <a:sy n="96" d="100"/>
        </p:scale>
        <p:origin x="3688" y="17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m Freedman" userId="71d74c1070df5cf3" providerId="LiveId" clId="{42B06F68-9B98-7543-A975-69B143C4065E}"/>
    <pc:docChg chg="undo custSel mod addSld modSld sldOrd">
      <pc:chgData name="Sam Freedman" userId="71d74c1070df5cf3" providerId="LiveId" clId="{42B06F68-9B98-7543-A975-69B143C4065E}" dt="2020-04-08T15:55:11.055" v="2843" actId="1076"/>
      <pc:docMkLst>
        <pc:docMk/>
      </pc:docMkLst>
      <pc:sldChg chg="modSp">
        <pc:chgData name="Sam Freedman" userId="71d74c1070df5cf3" providerId="LiveId" clId="{42B06F68-9B98-7543-A975-69B143C4065E}" dt="2020-04-08T15:44:45.178" v="2520" actId="20577"/>
        <pc:sldMkLst>
          <pc:docMk/>
          <pc:sldMk cId="1162422141" sldId="256"/>
        </pc:sldMkLst>
        <pc:spChg chg="mod">
          <ac:chgData name="Sam Freedman" userId="71d74c1070df5cf3" providerId="LiveId" clId="{42B06F68-9B98-7543-A975-69B143C4065E}" dt="2020-04-08T15:44:45.178" v="2520" actId="20577"/>
          <ac:spMkLst>
            <pc:docMk/>
            <pc:sldMk cId="1162422141" sldId="256"/>
            <ac:spMk id="3" creationId="{F15F051E-3F79-9543-BEE1-DC3B1B79CE63}"/>
          </ac:spMkLst>
        </pc:spChg>
      </pc:sldChg>
      <pc:sldChg chg="addSp delSp modSp mod setBg">
        <pc:chgData name="Sam Freedman" userId="71d74c1070df5cf3" providerId="LiveId" clId="{42B06F68-9B98-7543-A975-69B143C4065E}" dt="2020-04-08T15:47:41.703" v="2589" actId="20577"/>
        <pc:sldMkLst>
          <pc:docMk/>
          <pc:sldMk cId="2936846550" sldId="257"/>
        </pc:sldMkLst>
        <pc:spChg chg="mod">
          <ac:chgData name="Sam Freedman" userId="71d74c1070df5cf3" providerId="LiveId" clId="{42B06F68-9B98-7543-A975-69B143C4065E}" dt="2020-04-08T15:25:29.505" v="2188" actId="26606"/>
          <ac:spMkLst>
            <pc:docMk/>
            <pc:sldMk cId="2936846550" sldId="257"/>
            <ac:spMk id="2" creationId="{60677F39-7F7F-7248-8C18-E84F791B0144}"/>
          </ac:spMkLst>
        </pc:spChg>
        <pc:spChg chg="del mod">
          <ac:chgData name="Sam Freedman" userId="71d74c1070df5cf3" providerId="LiveId" clId="{42B06F68-9B98-7543-A975-69B143C4065E}" dt="2020-04-08T15:25:29.505" v="2188" actId="26606"/>
          <ac:spMkLst>
            <pc:docMk/>
            <pc:sldMk cId="2936846550" sldId="257"/>
            <ac:spMk id="3" creationId="{1A3A1351-F39B-6842-A677-6842302D25D9}"/>
          </ac:spMkLst>
        </pc:spChg>
        <pc:spChg chg="add">
          <ac:chgData name="Sam Freedman" userId="71d74c1070df5cf3" providerId="LiveId" clId="{42B06F68-9B98-7543-A975-69B143C4065E}" dt="2020-04-08T15:25:29.505" v="2188" actId="26606"/>
          <ac:spMkLst>
            <pc:docMk/>
            <pc:sldMk cId="2936846550" sldId="257"/>
            <ac:spMk id="10" creationId="{4E866FF9-A729-45F0-A163-10E89E871602}"/>
          </ac:spMkLst>
        </pc:spChg>
        <pc:spChg chg="add">
          <ac:chgData name="Sam Freedman" userId="71d74c1070df5cf3" providerId="LiveId" clId="{42B06F68-9B98-7543-A975-69B143C4065E}" dt="2020-04-08T15:25:29.505" v="2188" actId="26606"/>
          <ac:spMkLst>
            <pc:docMk/>
            <pc:sldMk cId="2936846550" sldId="257"/>
            <ac:spMk id="12" creationId="{A804366F-2366-4688-98E7-B101C7BC6146}"/>
          </ac:spMkLst>
        </pc:spChg>
        <pc:graphicFrameChg chg="add mod">
          <ac:chgData name="Sam Freedman" userId="71d74c1070df5cf3" providerId="LiveId" clId="{42B06F68-9B98-7543-A975-69B143C4065E}" dt="2020-04-08T15:47:41.703" v="2589" actId="20577"/>
          <ac:graphicFrameMkLst>
            <pc:docMk/>
            <pc:sldMk cId="2936846550" sldId="257"/>
            <ac:graphicFrameMk id="5" creationId="{1D1B5701-88C9-416B-864E-586C4B4AE76B}"/>
          </ac:graphicFrameMkLst>
        </pc:graphicFrameChg>
      </pc:sldChg>
      <pc:sldChg chg="addSp delSp modSp add mod ord setBg">
        <pc:chgData name="Sam Freedman" userId="71d74c1070df5cf3" providerId="LiveId" clId="{42B06F68-9B98-7543-A975-69B143C4065E}" dt="2020-04-08T15:48:43.253" v="2627" actId="20577"/>
        <pc:sldMkLst>
          <pc:docMk/>
          <pc:sldMk cId="460326546" sldId="258"/>
        </pc:sldMkLst>
        <pc:spChg chg="mod">
          <ac:chgData name="Sam Freedman" userId="71d74c1070df5cf3" providerId="LiveId" clId="{42B06F68-9B98-7543-A975-69B143C4065E}" dt="2020-04-08T15:26:09.521" v="2189" actId="26606"/>
          <ac:spMkLst>
            <pc:docMk/>
            <pc:sldMk cId="460326546" sldId="258"/>
            <ac:spMk id="2" creationId="{B18B1E54-E010-7747-AC33-61090773FC92}"/>
          </ac:spMkLst>
        </pc:spChg>
        <pc:spChg chg="del mod">
          <ac:chgData name="Sam Freedman" userId="71d74c1070df5cf3" providerId="LiveId" clId="{42B06F68-9B98-7543-A975-69B143C4065E}" dt="2020-04-08T15:26:09.521" v="2189" actId="26606"/>
          <ac:spMkLst>
            <pc:docMk/>
            <pc:sldMk cId="460326546" sldId="258"/>
            <ac:spMk id="3" creationId="{37A5ADC1-959F-914F-A42C-FB3237414034}"/>
          </ac:spMkLst>
        </pc:spChg>
        <pc:spChg chg="add">
          <ac:chgData name="Sam Freedman" userId="71d74c1070df5cf3" providerId="LiveId" clId="{42B06F68-9B98-7543-A975-69B143C4065E}" dt="2020-04-08T15:26:09.521" v="2189" actId="26606"/>
          <ac:spMkLst>
            <pc:docMk/>
            <pc:sldMk cId="460326546" sldId="258"/>
            <ac:spMk id="10" creationId="{4E866FF9-A729-45F0-A163-10E89E871602}"/>
          </ac:spMkLst>
        </pc:spChg>
        <pc:spChg chg="add">
          <ac:chgData name="Sam Freedman" userId="71d74c1070df5cf3" providerId="LiveId" clId="{42B06F68-9B98-7543-A975-69B143C4065E}" dt="2020-04-08T15:26:09.521" v="2189" actId="26606"/>
          <ac:spMkLst>
            <pc:docMk/>
            <pc:sldMk cId="460326546" sldId="258"/>
            <ac:spMk id="12" creationId="{A804366F-2366-4688-98E7-B101C7BC6146}"/>
          </ac:spMkLst>
        </pc:spChg>
        <pc:graphicFrameChg chg="add mod">
          <ac:chgData name="Sam Freedman" userId="71d74c1070df5cf3" providerId="LiveId" clId="{42B06F68-9B98-7543-A975-69B143C4065E}" dt="2020-04-08T15:48:43.253" v="2627" actId="20577"/>
          <ac:graphicFrameMkLst>
            <pc:docMk/>
            <pc:sldMk cId="460326546" sldId="258"/>
            <ac:graphicFrameMk id="5" creationId="{B8E3E74D-2E1E-4FC2-8580-AB70FE0B00A8}"/>
          </ac:graphicFrameMkLst>
        </pc:graphicFrameChg>
      </pc:sldChg>
      <pc:sldChg chg="addSp delSp modSp add mod setBg">
        <pc:chgData name="Sam Freedman" userId="71d74c1070df5cf3" providerId="LiveId" clId="{42B06F68-9B98-7543-A975-69B143C4065E}" dt="2020-04-08T15:49:03.008" v="2632"/>
        <pc:sldMkLst>
          <pc:docMk/>
          <pc:sldMk cId="3944418004" sldId="259"/>
        </pc:sldMkLst>
        <pc:spChg chg="mod">
          <ac:chgData name="Sam Freedman" userId="71d74c1070df5cf3" providerId="LiveId" clId="{42B06F68-9B98-7543-A975-69B143C4065E}" dt="2020-04-08T15:26:23.743" v="2190" actId="26606"/>
          <ac:spMkLst>
            <pc:docMk/>
            <pc:sldMk cId="3944418004" sldId="259"/>
            <ac:spMk id="2" creationId="{248B89BC-2C91-804D-BDF6-93A8E2FC629F}"/>
          </ac:spMkLst>
        </pc:spChg>
        <pc:spChg chg="del mod">
          <ac:chgData name="Sam Freedman" userId="71d74c1070df5cf3" providerId="LiveId" clId="{42B06F68-9B98-7543-A975-69B143C4065E}" dt="2020-04-08T15:26:23.743" v="2190" actId="26606"/>
          <ac:spMkLst>
            <pc:docMk/>
            <pc:sldMk cId="3944418004" sldId="259"/>
            <ac:spMk id="3" creationId="{F7A4B4F2-BE03-9F49-A44F-0EC3FC5A67A8}"/>
          </ac:spMkLst>
        </pc:spChg>
        <pc:spChg chg="add">
          <ac:chgData name="Sam Freedman" userId="71d74c1070df5cf3" providerId="LiveId" clId="{42B06F68-9B98-7543-A975-69B143C4065E}" dt="2020-04-08T15:26:23.743" v="2190" actId="26606"/>
          <ac:spMkLst>
            <pc:docMk/>
            <pc:sldMk cId="3944418004" sldId="259"/>
            <ac:spMk id="10" creationId="{4E866FF9-A729-45F0-A163-10E89E871602}"/>
          </ac:spMkLst>
        </pc:spChg>
        <pc:spChg chg="add">
          <ac:chgData name="Sam Freedman" userId="71d74c1070df5cf3" providerId="LiveId" clId="{42B06F68-9B98-7543-A975-69B143C4065E}" dt="2020-04-08T15:26:23.743" v="2190" actId="26606"/>
          <ac:spMkLst>
            <pc:docMk/>
            <pc:sldMk cId="3944418004" sldId="259"/>
            <ac:spMk id="12" creationId="{A804366F-2366-4688-98E7-B101C7BC6146}"/>
          </ac:spMkLst>
        </pc:spChg>
        <pc:graphicFrameChg chg="add mod">
          <ac:chgData name="Sam Freedman" userId="71d74c1070df5cf3" providerId="LiveId" clId="{42B06F68-9B98-7543-A975-69B143C4065E}" dt="2020-04-08T15:49:03.008" v="2632"/>
          <ac:graphicFrameMkLst>
            <pc:docMk/>
            <pc:sldMk cId="3944418004" sldId="259"/>
            <ac:graphicFrameMk id="5" creationId="{80AF99E1-D965-4671-B7B7-6AF9694C9FA7}"/>
          </ac:graphicFrameMkLst>
        </pc:graphicFrameChg>
      </pc:sldChg>
      <pc:sldChg chg="addSp delSp modSp add mod setBg">
        <pc:chgData name="Sam Freedman" userId="71d74c1070df5cf3" providerId="LiveId" clId="{42B06F68-9B98-7543-A975-69B143C4065E}" dt="2020-04-08T15:50:11.942" v="2687" actId="20577"/>
        <pc:sldMkLst>
          <pc:docMk/>
          <pc:sldMk cId="1729383670" sldId="260"/>
        </pc:sldMkLst>
        <pc:spChg chg="mod">
          <ac:chgData name="Sam Freedman" userId="71d74c1070df5cf3" providerId="LiveId" clId="{42B06F68-9B98-7543-A975-69B143C4065E}" dt="2020-04-08T15:27:08.665" v="2232" actId="26606"/>
          <ac:spMkLst>
            <pc:docMk/>
            <pc:sldMk cId="1729383670" sldId="260"/>
            <ac:spMk id="2" creationId="{8A9833DC-421E-1C40-BA85-1D12086066E8}"/>
          </ac:spMkLst>
        </pc:spChg>
        <pc:spChg chg="del mod">
          <ac:chgData name="Sam Freedman" userId="71d74c1070df5cf3" providerId="LiveId" clId="{42B06F68-9B98-7543-A975-69B143C4065E}" dt="2020-04-08T15:27:08.665" v="2232" actId="26606"/>
          <ac:spMkLst>
            <pc:docMk/>
            <pc:sldMk cId="1729383670" sldId="260"/>
            <ac:spMk id="3" creationId="{A2B82505-0E09-FA49-9FDE-490F2CAE921C}"/>
          </ac:spMkLst>
        </pc:spChg>
        <pc:graphicFrameChg chg="add mod">
          <ac:chgData name="Sam Freedman" userId="71d74c1070df5cf3" providerId="LiveId" clId="{42B06F68-9B98-7543-A975-69B143C4065E}" dt="2020-04-08T15:50:11.942" v="2687" actId="20577"/>
          <ac:graphicFrameMkLst>
            <pc:docMk/>
            <pc:sldMk cId="1729383670" sldId="260"/>
            <ac:graphicFrameMk id="5" creationId="{EE345097-FB02-4A75-8861-43BE9BDC6157}"/>
          </ac:graphicFrameMkLst>
        </pc:graphicFrameChg>
      </pc:sldChg>
      <pc:sldChg chg="addSp delSp modSp add mod ord setBg">
        <pc:chgData name="Sam Freedman" userId="71d74c1070df5cf3" providerId="LiveId" clId="{42B06F68-9B98-7543-A975-69B143C4065E}" dt="2020-04-08T15:50:28.828" v="2688"/>
        <pc:sldMkLst>
          <pc:docMk/>
          <pc:sldMk cId="3444991414" sldId="261"/>
        </pc:sldMkLst>
        <pc:spChg chg="mod">
          <ac:chgData name="Sam Freedman" userId="71d74c1070df5cf3" providerId="LiveId" clId="{42B06F68-9B98-7543-A975-69B143C4065E}" dt="2020-04-08T15:27:29.647" v="2234" actId="26606"/>
          <ac:spMkLst>
            <pc:docMk/>
            <pc:sldMk cId="3444991414" sldId="261"/>
            <ac:spMk id="2" creationId="{7D58B1F9-C634-5E45-BB4B-AD36D4767F0C}"/>
          </ac:spMkLst>
        </pc:spChg>
        <pc:spChg chg="del mod">
          <ac:chgData name="Sam Freedman" userId="71d74c1070df5cf3" providerId="LiveId" clId="{42B06F68-9B98-7543-A975-69B143C4065E}" dt="2020-04-08T15:27:29.647" v="2234" actId="26606"/>
          <ac:spMkLst>
            <pc:docMk/>
            <pc:sldMk cId="3444991414" sldId="261"/>
            <ac:spMk id="3" creationId="{2B5EF817-AADB-024A-8A5C-26F188F02FCF}"/>
          </ac:spMkLst>
        </pc:spChg>
        <pc:spChg chg="add">
          <ac:chgData name="Sam Freedman" userId="71d74c1070df5cf3" providerId="LiveId" clId="{42B06F68-9B98-7543-A975-69B143C4065E}" dt="2020-04-08T15:27:29.647" v="2234" actId="26606"/>
          <ac:spMkLst>
            <pc:docMk/>
            <pc:sldMk cId="3444991414" sldId="261"/>
            <ac:spMk id="10" creationId="{4E866FF9-A729-45F0-A163-10E89E871602}"/>
          </ac:spMkLst>
        </pc:spChg>
        <pc:spChg chg="add">
          <ac:chgData name="Sam Freedman" userId="71d74c1070df5cf3" providerId="LiveId" clId="{42B06F68-9B98-7543-A975-69B143C4065E}" dt="2020-04-08T15:27:29.647" v="2234" actId="26606"/>
          <ac:spMkLst>
            <pc:docMk/>
            <pc:sldMk cId="3444991414" sldId="261"/>
            <ac:spMk id="12" creationId="{A804366F-2366-4688-98E7-B101C7BC6146}"/>
          </ac:spMkLst>
        </pc:spChg>
        <pc:graphicFrameChg chg="add mod">
          <ac:chgData name="Sam Freedman" userId="71d74c1070df5cf3" providerId="LiveId" clId="{42B06F68-9B98-7543-A975-69B143C4065E}" dt="2020-04-08T15:27:54.851" v="2248" actId="20577"/>
          <ac:graphicFrameMkLst>
            <pc:docMk/>
            <pc:sldMk cId="3444991414" sldId="261"/>
            <ac:graphicFrameMk id="5" creationId="{39AF3076-7248-49BF-ABF6-D13C6305BF57}"/>
          </ac:graphicFrameMkLst>
        </pc:graphicFrameChg>
      </pc:sldChg>
      <pc:sldChg chg="addSp delSp modSp add mod setBg">
        <pc:chgData name="Sam Freedman" userId="71d74c1070df5cf3" providerId="LiveId" clId="{42B06F68-9B98-7543-A975-69B143C4065E}" dt="2020-04-08T15:55:11.055" v="2843" actId="1076"/>
        <pc:sldMkLst>
          <pc:docMk/>
          <pc:sldMk cId="1722800276" sldId="262"/>
        </pc:sldMkLst>
        <pc:spChg chg="mod">
          <ac:chgData name="Sam Freedman" userId="71d74c1070df5cf3" providerId="LiveId" clId="{42B06F68-9B98-7543-A975-69B143C4065E}" dt="2020-04-08T15:55:11.055" v="2843" actId="1076"/>
          <ac:spMkLst>
            <pc:docMk/>
            <pc:sldMk cId="1722800276" sldId="262"/>
            <ac:spMk id="2" creationId="{0CEFBC80-75A7-B143-B5A0-761E5374EEE3}"/>
          </ac:spMkLst>
        </pc:spChg>
        <pc:spChg chg="del">
          <ac:chgData name="Sam Freedman" userId="71d74c1070df5cf3" providerId="LiveId" clId="{42B06F68-9B98-7543-A975-69B143C4065E}" dt="2020-04-08T15:21:23.756" v="2136" actId="931"/>
          <ac:spMkLst>
            <pc:docMk/>
            <pc:sldMk cId="1722800276" sldId="262"/>
            <ac:spMk id="3" creationId="{F0CB179B-8DF3-5B40-9E9F-C7830C428594}"/>
          </ac:spMkLst>
        </pc:spChg>
        <pc:spChg chg="add mod">
          <ac:chgData name="Sam Freedman" userId="71d74c1070df5cf3" providerId="LiveId" clId="{42B06F68-9B98-7543-A975-69B143C4065E}" dt="2020-04-08T15:54:33.720" v="2815" actId="20577"/>
          <ac:spMkLst>
            <pc:docMk/>
            <pc:sldMk cId="1722800276" sldId="262"/>
            <ac:spMk id="6" creationId="{135B317C-229A-8747-BB8D-A4F902385D66}"/>
          </ac:spMkLst>
        </pc:spChg>
        <pc:spChg chg="add del">
          <ac:chgData name="Sam Freedman" userId="71d74c1070df5cf3" providerId="LiveId" clId="{42B06F68-9B98-7543-A975-69B143C4065E}" dt="2020-04-08T15:21:50.992" v="2141" actId="26606"/>
          <ac:spMkLst>
            <pc:docMk/>
            <pc:sldMk cId="1722800276" sldId="262"/>
            <ac:spMk id="10" creationId="{48D39997-C3A1-481E-BB68-B745604F6729}"/>
          </ac:spMkLst>
        </pc:spChg>
        <pc:spChg chg="add del">
          <ac:chgData name="Sam Freedman" userId="71d74c1070df5cf3" providerId="LiveId" clId="{42B06F68-9B98-7543-A975-69B143C4065E}" dt="2020-04-08T15:21:50.992" v="2141" actId="26606"/>
          <ac:spMkLst>
            <pc:docMk/>
            <pc:sldMk cId="1722800276" sldId="262"/>
            <ac:spMk id="12" creationId="{C98C73AB-7E2F-4795-8E63-27853EA2449C}"/>
          </ac:spMkLst>
        </pc:spChg>
        <pc:spChg chg="add">
          <ac:chgData name="Sam Freedman" userId="71d74c1070df5cf3" providerId="LiveId" clId="{42B06F68-9B98-7543-A975-69B143C4065E}" dt="2020-04-08T15:21:50.999" v="2142" actId="26606"/>
          <ac:spMkLst>
            <pc:docMk/>
            <pc:sldMk cId="1722800276" sldId="262"/>
            <ac:spMk id="14" creationId="{419501C6-F015-4273-AF88-E0F6C853899F}"/>
          </ac:spMkLst>
        </pc:spChg>
        <pc:spChg chg="add">
          <ac:chgData name="Sam Freedman" userId="71d74c1070df5cf3" providerId="LiveId" clId="{42B06F68-9B98-7543-A975-69B143C4065E}" dt="2020-04-08T15:21:50.999" v="2142" actId="26606"/>
          <ac:spMkLst>
            <pc:docMk/>
            <pc:sldMk cId="1722800276" sldId="262"/>
            <ac:spMk id="15" creationId="{CA677DB7-5829-45BD-9754-5EC484CC4253}"/>
          </ac:spMkLst>
        </pc:spChg>
        <pc:picChg chg="add mod">
          <ac:chgData name="Sam Freedman" userId="71d74c1070df5cf3" providerId="LiveId" clId="{42B06F68-9B98-7543-A975-69B143C4065E}" dt="2020-04-08T15:54:04.669" v="2800" actId="1076"/>
          <ac:picMkLst>
            <pc:docMk/>
            <pc:sldMk cId="1722800276" sldId="262"/>
            <ac:picMk id="5" creationId="{B6E14FF3-C5E9-D348-A8D3-D9707C414416}"/>
          </ac:picMkLst>
        </pc:picChg>
      </pc:sldChg>
      <pc:sldChg chg="addSp delSp modSp add mod setBg">
        <pc:chgData name="Sam Freedman" userId="71d74c1070df5cf3" providerId="LiveId" clId="{42B06F68-9B98-7543-A975-69B143C4065E}" dt="2020-04-08T15:33:01.535" v="2513" actId="26606"/>
        <pc:sldMkLst>
          <pc:docMk/>
          <pc:sldMk cId="646060817" sldId="263"/>
        </pc:sldMkLst>
        <pc:spChg chg="mod">
          <ac:chgData name="Sam Freedman" userId="71d74c1070df5cf3" providerId="LiveId" clId="{42B06F68-9B98-7543-A975-69B143C4065E}" dt="2020-04-08T15:32:58.839" v="2512" actId="20577"/>
          <ac:spMkLst>
            <pc:docMk/>
            <pc:sldMk cId="646060817" sldId="263"/>
            <ac:spMk id="2" creationId="{056E4B57-2D0E-4748-B8DA-8B06A180C1EE}"/>
          </ac:spMkLst>
        </pc:spChg>
        <pc:spChg chg="del mod">
          <ac:chgData name="Sam Freedman" userId="71d74c1070df5cf3" providerId="LiveId" clId="{42B06F68-9B98-7543-A975-69B143C4065E}" dt="2020-04-08T15:32:49.738" v="2511" actId="26606"/>
          <ac:spMkLst>
            <pc:docMk/>
            <pc:sldMk cId="646060817" sldId="263"/>
            <ac:spMk id="3" creationId="{D1BD6784-69D1-CC40-ADBB-3364C2F09235}"/>
          </ac:spMkLst>
        </pc:spChg>
        <pc:graphicFrameChg chg="add mod modGraphic">
          <ac:chgData name="Sam Freedman" userId="71d74c1070df5cf3" providerId="LiveId" clId="{42B06F68-9B98-7543-A975-69B143C4065E}" dt="2020-04-08T15:33:01.535" v="2513" actId="26606"/>
          <ac:graphicFrameMkLst>
            <pc:docMk/>
            <pc:sldMk cId="646060817" sldId="263"/>
            <ac:graphicFrameMk id="5" creationId="{D5F99BC4-AAAE-41FD-9645-E3637836AE7E}"/>
          </ac:graphicFrameMkLst>
        </pc:graphicFrameChg>
      </pc:sldChg>
    </pc:docChg>
  </pc:docChgLst>
</pc:chgInfo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svg"/><Relationship Id="rId1" Type="http://schemas.openxmlformats.org/officeDocument/2006/relationships/image" Target="../media/image7.png"/><Relationship Id="rId6" Type="http://schemas.openxmlformats.org/officeDocument/2006/relationships/image" Target="../media/image12.svg"/><Relationship Id="rId5" Type="http://schemas.openxmlformats.org/officeDocument/2006/relationships/image" Target="../media/image11.png"/><Relationship Id="rId4" Type="http://schemas.openxmlformats.org/officeDocument/2006/relationships/image" Target="../media/image10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svg"/><Relationship Id="rId1" Type="http://schemas.openxmlformats.org/officeDocument/2006/relationships/image" Target="../media/image7.png"/><Relationship Id="rId6" Type="http://schemas.openxmlformats.org/officeDocument/2006/relationships/image" Target="../media/image12.svg"/><Relationship Id="rId5" Type="http://schemas.openxmlformats.org/officeDocument/2006/relationships/image" Target="../media/image11.png"/><Relationship Id="rId4" Type="http://schemas.openxmlformats.org/officeDocument/2006/relationships/image" Target="../media/image10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54B7A1F-E690-4615-846F-301E5FD8C878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5DBF0691-6BEF-4C96-8DA6-6CB90040BB69}">
      <dgm:prSet/>
      <dgm:spPr/>
      <dgm:t>
        <a:bodyPr/>
        <a:lstStyle/>
        <a:p>
          <a:r>
            <a:rPr lang="en-US" b="1" dirty="0"/>
            <a:t>Question</a:t>
          </a:r>
          <a:r>
            <a:rPr lang="en-US" dirty="0"/>
            <a:t>: Using the digits 1,2,3 and 4 and the operations addition, subtraction and multiplication, which numbers can we make </a:t>
          </a:r>
          <a:r>
            <a:rPr lang="en-US" i="1" u="sng" dirty="0"/>
            <a:t>by using each digit at most once</a:t>
          </a:r>
          <a:r>
            <a:rPr lang="en-US" u="sng" dirty="0"/>
            <a:t>?</a:t>
          </a:r>
          <a:endParaRPr lang="en-US" dirty="0"/>
        </a:p>
      </dgm:t>
    </dgm:pt>
    <dgm:pt modelId="{82BBCC52-51E6-4A98-A750-BC8A26A8FF4D}" type="parTrans" cxnId="{E49FCF61-8393-4E6C-B336-3C1DB0420BEC}">
      <dgm:prSet/>
      <dgm:spPr/>
      <dgm:t>
        <a:bodyPr/>
        <a:lstStyle/>
        <a:p>
          <a:endParaRPr lang="en-US"/>
        </a:p>
      </dgm:t>
    </dgm:pt>
    <dgm:pt modelId="{7A8CDE22-86C4-4BC3-B195-E42434407F31}" type="sibTrans" cxnId="{E49FCF61-8393-4E6C-B336-3C1DB0420BEC}">
      <dgm:prSet/>
      <dgm:spPr/>
      <dgm:t>
        <a:bodyPr/>
        <a:lstStyle/>
        <a:p>
          <a:endParaRPr lang="en-US"/>
        </a:p>
      </dgm:t>
    </dgm:pt>
    <dgm:pt modelId="{89082446-1FB3-41EC-AF86-CB33A92576CB}">
      <dgm:prSet/>
      <dgm:spPr/>
      <dgm:t>
        <a:bodyPr/>
        <a:lstStyle/>
        <a:p>
          <a:r>
            <a:rPr lang="en-US" b="1"/>
            <a:t>Examples</a:t>
          </a:r>
          <a:endParaRPr lang="en-US"/>
        </a:p>
      </dgm:t>
    </dgm:pt>
    <dgm:pt modelId="{6C2393FF-4AB2-445D-979C-8B98E0CF3BBB}" type="parTrans" cxnId="{E5DE90F1-4BB4-432C-A5CC-CC49A8058546}">
      <dgm:prSet/>
      <dgm:spPr/>
      <dgm:t>
        <a:bodyPr/>
        <a:lstStyle/>
        <a:p>
          <a:endParaRPr lang="en-US"/>
        </a:p>
      </dgm:t>
    </dgm:pt>
    <dgm:pt modelId="{2FB1A1CD-3EE4-460B-9761-35760DFD61D2}" type="sibTrans" cxnId="{E5DE90F1-4BB4-432C-A5CC-CC49A8058546}">
      <dgm:prSet/>
      <dgm:spPr/>
      <dgm:t>
        <a:bodyPr/>
        <a:lstStyle/>
        <a:p>
          <a:endParaRPr lang="en-US"/>
        </a:p>
      </dgm:t>
    </dgm:pt>
    <dgm:pt modelId="{A7AABAA5-3004-464D-BD49-994BD030D072}">
      <dgm:prSet custT="1"/>
      <dgm:spPr/>
      <dgm:t>
        <a:bodyPr/>
        <a:lstStyle/>
        <a:p>
          <a:r>
            <a:rPr lang="en-US" sz="1800" dirty="0"/>
            <a:t>5 = 1 + 4</a:t>
          </a:r>
        </a:p>
      </dgm:t>
    </dgm:pt>
    <dgm:pt modelId="{F2198A42-0B63-4612-9C72-820D55DCA8EF}" type="parTrans" cxnId="{D0AA7D96-6381-4889-91BE-2DE6A54EAE0F}">
      <dgm:prSet/>
      <dgm:spPr/>
      <dgm:t>
        <a:bodyPr/>
        <a:lstStyle/>
        <a:p>
          <a:endParaRPr lang="en-US"/>
        </a:p>
      </dgm:t>
    </dgm:pt>
    <dgm:pt modelId="{8A484B49-6571-470D-A31A-7607E07B9732}" type="sibTrans" cxnId="{D0AA7D96-6381-4889-91BE-2DE6A54EAE0F}">
      <dgm:prSet/>
      <dgm:spPr/>
      <dgm:t>
        <a:bodyPr/>
        <a:lstStyle/>
        <a:p>
          <a:endParaRPr lang="en-US"/>
        </a:p>
      </dgm:t>
    </dgm:pt>
    <dgm:pt modelId="{B8749C8B-F166-4F9D-8A98-A83602A08D9D}">
      <dgm:prSet custT="1"/>
      <dgm:spPr/>
      <dgm:t>
        <a:bodyPr/>
        <a:lstStyle/>
        <a:p>
          <a:r>
            <a:rPr lang="en-US" sz="1800" dirty="0"/>
            <a:t>6 = 2 * 3</a:t>
          </a:r>
        </a:p>
      </dgm:t>
    </dgm:pt>
    <dgm:pt modelId="{E2961A8C-00BF-4811-B783-E5C51DBBCAB3}" type="parTrans" cxnId="{3F21AE85-3ACE-4342-8B0F-41779D9689FC}">
      <dgm:prSet/>
      <dgm:spPr/>
      <dgm:t>
        <a:bodyPr/>
        <a:lstStyle/>
        <a:p>
          <a:endParaRPr lang="en-US"/>
        </a:p>
      </dgm:t>
    </dgm:pt>
    <dgm:pt modelId="{6CBC6BE6-3718-4D63-9BDC-77582CC8DB60}" type="sibTrans" cxnId="{3F21AE85-3ACE-4342-8B0F-41779D9689FC}">
      <dgm:prSet/>
      <dgm:spPr/>
      <dgm:t>
        <a:bodyPr/>
        <a:lstStyle/>
        <a:p>
          <a:endParaRPr lang="en-US"/>
        </a:p>
      </dgm:t>
    </dgm:pt>
    <dgm:pt modelId="{2FDD3707-C9E6-4EFF-AF69-A8287C5A7DE7}">
      <dgm:prSet custT="1"/>
      <dgm:spPr/>
      <dgm:t>
        <a:bodyPr/>
        <a:lstStyle/>
        <a:p>
          <a:r>
            <a:rPr lang="en-US" sz="1800" dirty="0"/>
            <a:t>7 = (1 + 2) * 4</a:t>
          </a:r>
        </a:p>
        <a:p>
          <a:r>
            <a:rPr lang="en-US" sz="1800" dirty="0"/>
            <a:t>8 = ?</a:t>
          </a:r>
        </a:p>
      </dgm:t>
    </dgm:pt>
    <dgm:pt modelId="{85695694-6AFD-4DE1-AB49-249660CC2782}" type="parTrans" cxnId="{AAEA902E-3051-43AF-A87E-5B654EA235A7}">
      <dgm:prSet/>
      <dgm:spPr/>
      <dgm:t>
        <a:bodyPr/>
        <a:lstStyle/>
        <a:p>
          <a:endParaRPr lang="en-US"/>
        </a:p>
      </dgm:t>
    </dgm:pt>
    <dgm:pt modelId="{05EA7161-642E-4897-B249-77235022650A}" type="sibTrans" cxnId="{AAEA902E-3051-43AF-A87E-5B654EA235A7}">
      <dgm:prSet/>
      <dgm:spPr/>
      <dgm:t>
        <a:bodyPr/>
        <a:lstStyle/>
        <a:p>
          <a:endParaRPr lang="en-US"/>
        </a:p>
      </dgm:t>
    </dgm:pt>
    <dgm:pt modelId="{F40C128B-0563-467A-AA72-9BD49F881FEB}">
      <dgm:prSet/>
      <dgm:spPr/>
      <dgm:t>
        <a:bodyPr/>
        <a:lstStyle/>
        <a:p>
          <a:r>
            <a:rPr lang="en-US" b="1"/>
            <a:t>Non-Example</a:t>
          </a:r>
          <a:endParaRPr lang="en-US"/>
        </a:p>
      </dgm:t>
    </dgm:pt>
    <dgm:pt modelId="{CEE35806-BCEA-4BC5-9114-21565F288C3D}" type="parTrans" cxnId="{6346B6E1-4DAC-4927-9978-58DFD4C26140}">
      <dgm:prSet/>
      <dgm:spPr/>
      <dgm:t>
        <a:bodyPr/>
        <a:lstStyle/>
        <a:p>
          <a:endParaRPr lang="en-US"/>
        </a:p>
      </dgm:t>
    </dgm:pt>
    <dgm:pt modelId="{E4988648-C8C7-4EDC-BEA1-070FBFD52794}" type="sibTrans" cxnId="{6346B6E1-4DAC-4927-9978-58DFD4C26140}">
      <dgm:prSet/>
      <dgm:spPr/>
      <dgm:t>
        <a:bodyPr/>
        <a:lstStyle/>
        <a:p>
          <a:endParaRPr lang="en-US"/>
        </a:p>
      </dgm:t>
    </dgm:pt>
    <dgm:pt modelId="{F61AE1C5-3736-47F2-AC46-D28FF9230CCD}">
      <dgm:prSet custT="1"/>
      <dgm:spPr/>
      <dgm:t>
        <a:bodyPr/>
        <a:lstStyle/>
        <a:p>
          <a:r>
            <a:rPr lang="en-US" sz="1800" dirty="0"/>
            <a:t>2 = 1 + 1 (uses 1 twice)</a:t>
          </a:r>
        </a:p>
        <a:p>
          <a:endParaRPr lang="en-US" sz="1400" dirty="0"/>
        </a:p>
      </dgm:t>
    </dgm:pt>
    <dgm:pt modelId="{4AAA63D6-0C7D-413C-961B-27880A30E9FE}" type="parTrans" cxnId="{CEABFFC6-7471-4DFB-90A4-703A57545FBD}">
      <dgm:prSet/>
      <dgm:spPr/>
      <dgm:t>
        <a:bodyPr/>
        <a:lstStyle/>
        <a:p>
          <a:endParaRPr lang="en-US"/>
        </a:p>
      </dgm:t>
    </dgm:pt>
    <dgm:pt modelId="{7CC9A924-97AA-4465-947D-4524FD39E4AB}" type="sibTrans" cxnId="{CEABFFC6-7471-4DFB-90A4-703A57545FBD}">
      <dgm:prSet/>
      <dgm:spPr/>
      <dgm:t>
        <a:bodyPr/>
        <a:lstStyle/>
        <a:p>
          <a:endParaRPr lang="en-US"/>
        </a:p>
      </dgm:t>
    </dgm:pt>
    <dgm:pt modelId="{39B1A3D9-8C16-4B91-A80A-52B2E0F44F68}" type="pres">
      <dgm:prSet presAssocID="{F54B7A1F-E690-4615-846F-301E5FD8C878}" presName="root" presStyleCnt="0">
        <dgm:presLayoutVars>
          <dgm:dir/>
          <dgm:resizeHandles val="exact"/>
        </dgm:presLayoutVars>
      </dgm:prSet>
      <dgm:spPr/>
    </dgm:pt>
    <dgm:pt modelId="{9E6E41C0-8BA4-4B32-9664-F2624FBED11A}" type="pres">
      <dgm:prSet presAssocID="{5DBF0691-6BEF-4C96-8DA6-6CB90040BB69}" presName="compNode" presStyleCnt="0"/>
      <dgm:spPr/>
    </dgm:pt>
    <dgm:pt modelId="{CC3093BB-8EA6-4916-81B1-5EFCCC15023D}" type="pres">
      <dgm:prSet presAssocID="{5DBF0691-6BEF-4C96-8DA6-6CB90040BB69}" presName="bgRect" presStyleLbl="bgShp" presStyleIdx="0" presStyleCnt="3"/>
      <dgm:spPr/>
    </dgm:pt>
    <dgm:pt modelId="{318683DF-1A15-4ED7-B4C0-0F0E7C8E4D4C}" type="pres">
      <dgm:prSet presAssocID="{5DBF0691-6BEF-4C96-8DA6-6CB90040BB69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alculator"/>
        </a:ext>
      </dgm:extLst>
    </dgm:pt>
    <dgm:pt modelId="{4F0843EA-4E92-4652-BDED-A1249E4D9AD9}" type="pres">
      <dgm:prSet presAssocID="{5DBF0691-6BEF-4C96-8DA6-6CB90040BB69}" presName="spaceRect" presStyleCnt="0"/>
      <dgm:spPr/>
    </dgm:pt>
    <dgm:pt modelId="{2CE6B7AC-37E3-4390-91BF-C79F527719F6}" type="pres">
      <dgm:prSet presAssocID="{5DBF0691-6BEF-4C96-8DA6-6CB90040BB69}" presName="parTx" presStyleLbl="revTx" presStyleIdx="0" presStyleCnt="5">
        <dgm:presLayoutVars>
          <dgm:chMax val="0"/>
          <dgm:chPref val="0"/>
        </dgm:presLayoutVars>
      </dgm:prSet>
      <dgm:spPr/>
    </dgm:pt>
    <dgm:pt modelId="{3D75F947-0057-4DA5-A428-715DCA3EC7DF}" type="pres">
      <dgm:prSet presAssocID="{7A8CDE22-86C4-4BC3-B195-E42434407F31}" presName="sibTrans" presStyleCnt="0"/>
      <dgm:spPr/>
    </dgm:pt>
    <dgm:pt modelId="{3B31CA6F-3C50-4254-89F3-D24B20D84C09}" type="pres">
      <dgm:prSet presAssocID="{89082446-1FB3-41EC-AF86-CB33A92576CB}" presName="compNode" presStyleCnt="0"/>
      <dgm:spPr/>
    </dgm:pt>
    <dgm:pt modelId="{F6F1FED2-70E6-4E52-A5B6-3DE9B0DA5874}" type="pres">
      <dgm:prSet presAssocID="{89082446-1FB3-41EC-AF86-CB33A92576CB}" presName="bgRect" presStyleLbl="bgShp" presStyleIdx="1" presStyleCnt="3"/>
      <dgm:spPr/>
    </dgm:pt>
    <dgm:pt modelId="{F089C8A2-1809-4DA7-8EB4-80FB83025568}" type="pres">
      <dgm:prSet presAssocID="{89082446-1FB3-41EC-AF86-CB33A92576CB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0226322B-9156-4F07-9B6F-BCF8228BC84D}" type="pres">
      <dgm:prSet presAssocID="{89082446-1FB3-41EC-AF86-CB33A92576CB}" presName="spaceRect" presStyleCnt="0"/>
      <dgm:spPr/>
    </dgm:pt>
    <dgm:pt modelId="{4B78172E-9BF7-43FC-8D81-87C8A441F38F}" type="pres">
      <dgm:prSet presAssocID="{89082446-1FB3-41EC-AF86-CB33A92576CB}" presName="parTx" presStyleLbl="revTx" presStyleIdx="1" presStyleCnt="5">
        <dgm:presLayoutVars>
          <dgm:chMax val="0"/>
          <dgm:chPref val="0"/>
        </dgm:presLayoutVars>
      </dgm:prSet>
      <dgm:spPr/>
    </dgm:pt>
    <dgm:pt modelId="{244B5ECD-D0B4-4C31-B85B-2C020E656AA1}" type="pres">
      <dgm:prSet presAssocID="{89082446-1FB3-41EC-AF86-CB33A92576CB}" presName="desTx" presStyleLbl="revTx" presStyleIdx="2" presStyleCnt="5" custScaleX="155868">
        <dgm:presLayoutVars/>
      </dgm:prSet>
      <dgm:spPr/>
    </dgm:pt>
    <dgm:pt modelId="{37A9DFE0-F1B6-4DA6-8DB0-1D29ABCEC9EE}" type="pres">
      <dgm:prSet presAssocID="{2FB1A1CD-3EE4-460B-9761-35760DFD61D2}" presName="sibTrans" presStyleCnt="0"/>
      <dgm:spPr/>
    </dgm:pt>
    <dgm:pt modelId="{C9182AB8-3143-4C3D-8C07-6766D8153721}" type="pres">
      <dgm:prSet presAssocID="{F40C128B-0563-467A-AA72-9BD49F881FEB}" presName="compNode" presStyleCnt="0"/>
      <dgm:spPr/>
    </dgm:pt>
    <dgm:pt modelId="{BC11B989-F322-4B4D-871D-F4229B9DCF9F}" type="pres">
      <dgm:prSet presAssocID="{F40C128B-0563-467A-AA72-9BD49F881FEB}" presName="bgRect" presStyleLbl="bgShp" presStyleIdx="2" presStyleCnt="3"/>
      <dgm:spPr/>
    </dgm:pt>
    <dgm:pt modelId="{09AADCEF-A20F-4F2C-907D-6898B4C806A2}" type="pres">
      <dgm:prSet presAssocID="{F40C128B-0563-467A-AA72-9BD49F881FEB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lose"/>
        </a:ext>
      </dgm:extLst>
    </dgm:pt>
    <dgm:pt modelId="{08E46EBD-CA57-47F6-B990-1578CA2F7A2D}" type="pres">
      <dgm:prSet presAssocID="{F40C128B-0563-467A-AA72-9BD49F881FEB}" presName="spaceRect" presStyleCnt="0"/>
      <dgm:spPr/>
    </dgm:pt>
    <dgm:pt modelId="{A4943D50-F3FD-4BD9-873B-4D60588065EE}" type="pres">
      <dgm:prSet presAssocID="{F40C128B-0563-467A-AA72-9BD49F881FEB}" presName="parTx" presStyleLbl="revTx" presStyleIdx="3" presStyleCnt="5">
        <dgm:presLayoutVars>
          <dgm:chMax val="0"/>
          <dgm:chPref val="0"/>
        </dgm:presLayoutVars>
      </dgm:prSet>
      <dgm:spPr/>
    </dgm:pt>
    <dgm:pt modelId="{24CD7E55-33F1-4527-91C5-2C3359122E93}" type="pres">
      <dgm:prSet presAssocID="{F40C128B-0563-467A-AA72-9BD49F881FEB}" presName="desTx" presStyleLbl="revTx" presStyleIdx="4" presStyleCnt="5" custScaleX="142367">
        <dgm:presLayoutVars/>
      </dgm:prSet>
      <dgm:spPr/>
    </dgm:pt>
  </dgm:ptLst>
  <dgm:cxnLst>
    <dgm:cxn modelId="{A79AF117-C02C-4DF5-B652-48F959C7FC19}" type="presOf" srcId="{89082446-1FB3-41EC-AF86-CB33A92576CB}" destId="{4B78172E-9BF7-43FC-8D81-87C8A441F38F}" srcOrd="0" destOrd="0" presId="urn:microsoft.com/office/officeart/2018/2/layout/IconVerticalSolidList"/>
    <dgm:cxn modelId="{9BCA5E28-0EF4-4202-B603-426F8925871F}" type="presOf" srcId="{2FDD3707-C9E6-4EFF-AF69-A8287C5A7DE7}" destId="{244B5ECD-D0B4-4C31-B85B-2C020E656AA1}" srcOrd="0" destOrd="2" presId="urn:microsoft.com/office/officeart/2018/2/layout/IconVerticalSolidList"/>
    <dgm:cxn modelId="{AAEA902E-3051-43AF-A87E-5B654EA235A7}" srcId="{89082446-1FB3-41EC-AF86-CB33A92576CB}" destId="{2FDD3707-C9E6-4EFF-AF69-A8287C5A7DE7}" srcOrd="2" destOrd="0" parTransId="{85695694-6AFD-4DE1-AB49-249660CC2782}" sibTransId="{05EA7161-642E-4897-B249-77235022650A}"/>
    <dgm:cxn modelId="{E502C333-1644-48BA-9D89-9964499A2347}" type="presOf" srcId="{F61AE1C5-3736-47F2-AC46-D28FF9230CCD}" destId="{24CD7E55-33F1-4527-91C5-2C3359122E93}" srcOrd="0" destOrd="0" presId="urn:microsoft.com/office/officeart/2018/2/layout/IconVerticalSolidList"/>
    <dgm:cxn modelId="{791BD851-6A68-4B27-80FC-B3257D7165A7}" type="presOf" srcId="{F54B7A1F-E690-4615-846F-301E5FD8C878}" destId="{39B1A3D9-8C16-4B91-A80A-52B2E0F44F68}" srcOrd="0" destOrd="0" presId="urn:microsoft.com/office/officeart/2018/2/layout/IconVerticalSolidList"/>
    <dgm:cxn modelId="{E49FCF61-8393-4E6C-B336-3C1DB0420BEC}" srcId="{F54B7A1F-E690-4615-846F-301E5FD8C878}" destId="{5DBF0691-6BEF-4C96-8DA6-6CB90040BB69}" srcOrd="0" destOrd="0" parTransId="{82BBCC52-51E6-4A98-A750-BC8A26A8FF4D}" sibTransId="{7A8CDE22-86C4-4BC3-B195-E42434407F31}"/>
    <dgm:cxn modelId="{49D7DC6A-51A3-4796-886D-104BF7644356}" type="presOf" srcId="{F40C128B-0563-467A-AA72-9BD49F881FEB}" destId="{A4943D50-F3FD-4BD9-873B-4D60588065EE}" srcOrd="0" destOrd="0" presId="urn:microsoft.com/office/officeart/2018/2/layout/IconVerticalSolidList"/>
    <dgm:cxn modelId="{3F21AE85-3ACE-4342-8B0F-41779D9689FC}" srcId="{89082446-1FB3-41EC-AF86-CB33A92576CB}" destId="{B8749C8B-F166-4F9D-8A98-A83602A08D9D}" srcOrd="1" destOrd="0" parTransId="{E2961A8C-00BF-4811-B783-E5C51DBBCAB3}" sibTransId="{6CBC6BE6-3718-4D63-9BDC-77582CC8DB60}"/>
    <dgm:cxn modelId="{D0AA7D96-6381-4889-91BE-2DE6A54EAE0F}" srcId="{89082446-1FB3-41EC-AF86-CB33A92576CB}" destId="{A7AABAA5-3004-464D-BD49-994BD030D072}" srcOrd="0" destOrd="0" parTransId="{F2198A42-0B63-4612-9C72-820D55DCA8EF}" sibTransId="{8A484B49-6571-470D-A31A-7607E07B9732}"/>
    <dgm:cxn modelId="{3834F7B0-3BE1-46F3-8612-E419A10997B3}" type="presOf" srcId="{A7AABAA5-3004-464D-BD49-994BD030D072}" destId="{244B5ECD-D0B4-4C31-B85B-2C020E656AA1}" srcOrd="0" destOrd="0" presId="urn:microsoft.com/office/officeart/2018/2/layout/IconVerticalSolidList"/>
    <dgm:cxn modelId="{162742B3-AB77-401F-8840-42E7F5092D4E}" type="presOf" srcId="{B8749C8B-F166-4F9D-8A98-A83602A08D9D}" destId="{244B5ECD-D0B4-4C31-B85B-2C020E656AA1}" srcOrd="0" destOrd="1" presId="urn:microsoft.com/office/officeart/2018/2/layout/IconVerticalSolidList"/>
    <dgm:cxn modelId="{CEABFFC6-7471-4DFB-90A4-703A57545FBD}" srcId="{F40C128B-0563-467A-AA72-9BD49F881FEB}" destId="{F61AE1C5-3736-47F2-AC46-D28FF9230CCD}" srcOrd="0" destOrd="0" parTransId="{4AAA63D6-0C7D-413C-961B-27880A30E9FE}" sibTransId="{7CC9A924-97AA-4465-947D-4524FD39E4AB}"/>
    <dgm:cxn modelId="{6346B6E1-4DAC-4927-9978-58DFD4C26140}" srcId="{F54B7A1F-E690-4615-846F-301E5FD8C878}" destId="{F40C128B-0563-467A-AA72-9BD49F881FEB}" srcOrd="2" destOrd="0" parTransId="{CEE35806-BCEA-4BC5-9114-21565F288C3D}" sibTransId="{E4988648-C8C7-4EDC-BEA1-070FBFD52794}"/>
    <dgm:cxn modelId="{E5DE90F1-4BB4-432C-A5CC-CC49A8058546}" srcId="{F54B7A1F-E690-4615-846F-301E5FD8C878}" destId="{89082446-1FB3-41EC-AF86-CB33A92576CB}" srcOrd="1" destOrd="0" parTransId="{6C2393FF-4AB2-445D-979C-8B98E0CF3BBB}" sibTransId="{2FB1A1CD-3EE4-460B-9761-35760DFD61D2}"/>
    <dgm:cxn modelId="{8D1B0BFA-1686-49C2-B4AB-2F5020D7850E}" type="presOf" srcId="{5DBF0691-6BEF-4C96-8DA6-6CB90040BB69}" destId="{2CE6B7AC-37E3-4390-91BF-C79F527719F6}" srcOrd="0" destOrd="0" presId="urn:microsoft.com/office/officeart/2018/2/layout/IconVerticalSolidList"/>
    <dgm:cxn modelId="{C289792E-90BD-41A1-A326-6D88E42D61C3}" type="presParOf" srcId="{39B1A3D9-8C16-4B91-A80A-52B2E0F44F68}" destId="{9E6E41C0-8BA4-4B32-9664-F2624FBED11A}" srcOrd="0" destOrd="0" presId="urn:microsoft.com/office/officeart/2018/2/layout/IconVerticalSolidList"/>
    <dgm:cxn modelId="{36A91E68-2961-436E-91DB-E9FF8A2757C8}" type="presParOf" srcId="{9E6E41C0-8BA4-4B32-9664-F2624FBED11A}" destId="{CC3093BB-8EA6-4916-81B1-5EFCCC15023D}" srcOrd="0" destOrd="0" presId="urn:microsoft.com/office/officeart/2018/2/layout/IconVerticalSolidList"/>
    <dgm:cxn modelId="{588960AF-59EF-42AC-A71A-7CA11DA4F62B}" type="presParOf" srcId="{9E6E41C0-8BA4-4B32-9664-F2624FBED11A}" destId="{318683DF-1A15-4ED7-B4C0-0F0E7C8E4D4C}" srcOrd="1" destOrd="0" presId="urn:microsoft.com/office/officeart/2018/2/layout/IconVerticalSolidList"/>
    <dgm:cxn modelId="{E8BD4672-278D-49C6-935F-0CB239096EC8}" type="presParOf" srcId="{9E6E41C0-8BA4-4B32-9664-F2624FBED11A}" destId="{4F0843EA-4E92-4652-BDED-A1249E4D9AD9}" srcOrd="2" destOrd="0" presId="urn:microsoft.com/office/officeart/2018/2/layout/IconVerticalSolidList"/>
    <dgm:cxn modelId="{381BD7A9-0B89-4251-9888-0BC6C71548D9}" type="presParOf" srcId="{9E6E41C0-8BA4-4B32-9664-F2624FBED11A}" destId="{2CE6B7AC-37E3-4390-91BF-C79F527719F6}" srcOrd="3" destOrd="0" presId="urn:microsoft.com/office/officeart/2018/2/layout/IconVerticalSolidList"/>
    <dgm:cxn modelId="{486C2A03-48B7-4F1C-90C5-64BA5BBEA72D}" type="presParOf" srcId="{39B1A3D9-8C16-4B91-A80A-52B2E0F44F68}" destId="{3D75F947-0057-4DA5-A428-715DCA3EC7DF}" srcOrd="1" destOrd="0" presId="urn:microsoft.com/office/officeart/2018/2/layout/IconVerticalSolidList"/>
    <dgm:cxn modelId="{77F65018-A797-412E-AAA9-600D7CD594A0}" type="presParOf" srcId="{39B1A3D9-8C16-4B91-A80A-52B2E0F44F68}" destId="{3B31CA6F-3C50-4254-89F3-D24B20D84C09}" srcOrd="2" destOrd="0" presId="urn:microsoft.com/office/officeart/2018/2/layout/IconVerticalSolidList"/>
    <dgm:cxn modelId="{521A2784-86A6-4FCD-A435-840C12B883CB}" type="presParOf" srcId="{3B31CA6F-3C50-4254-89F3-D24B20D84C09}" destId="{F6F1FED2-70E6-4E52-A5B6-3DE9B0DA5874}" srcOrd="0" destOrd="0" presId="urn:microsoft.com/office/officeart/2018/2/layout/IconVerticalSolidList"/>
    <dgm:cxn modelId="{7694CE0B-E335-4B7D-9055-55B08131093F}" type="presParOf" srcId="{3B31CA6F-3C50-4254-89F3-D24B20D84C09}" destId="{F089C8A2-1809-4DA7-8EB4-80FB83025568}" srcOrd="1" destOrd="0" presId="urn:microsoft.com/office/officeart/2018/2/layout/IconVerticalSolidList"/>
    <dgm:cxn modelId="{FD132DEF-4651-4AAA-ABDF-502640E37698}" type="presParOf" srcId="{3B31CA6F-3C50-4254-89F3-D24B20D84C09}" destId="{0226322B-9156-4F07-9B6F-BCF8228BC84D}" srcOrd="2" destOrd="0" presId="urn:microsoft.com/office/officeart/2018/2/layout/IconVerticalSolidList"/>
    <dgm:cxn modelId="{4043FA9C-D600-404D-9984-EBA561FE6A71}" type="presParOf" srcId="{3B31CA6F-3C50-4254-89F3-D24B20D84C09}" destId="{4B78172E-9BF7-43FC-8D81-87C8A441F38F}" srcOrd="3" destOrd="0" presId="urn:microsoft.com/office/officeart/2018/2/layout/IconVerticalSolidList"/>
    <dgm:cxn modelId="{E884657A-68D5-4FFA-9684-6D7F2A3A66E5}" type="presParOf" srcId="{3B31CA6F-3C50-4254-89F3-D24B20D84C09}" destId="{244B5ECD-D0B4-4C31-B85B-2C020E656AA1}" srcOrd="4" destOrd="0" presId="urn:microsoft.com/office/officeart/2018/2/layout/IconVerticalSolidList"/>
    <dgm:cxn modelId="{80FB87DB-D2A7-4922-90D9-372EF406CE6E}" type="presParOf" srcId="{39B1A3D9-8C16-4B91-A80A-52B2E0F44F68}" destId="{37A9DFE0-F1B6-4DA6-8DB0-1D29ABCEC9EE}" srcOrd="3" destOrd="0" presId="urn:microsoft.com/office/officeart/2018/2/layout/IconVerticalSolidList"/>
    <dgm:cxn modelId="{1A83812A-F28C-4AC5-BA78-9334A55CBF2C}" type="presParOf" srcId="{39B1A3D9-8C16-4B91-A80A-52B2E0F44F68}" destId="{C9182AB8-3143-4C3D-8C07-6766D8153721}" srcOrd="4" destOrd="0" presId="urn:microsoft.com/office/officeart/2018/2/layout/IconVerticalSolidList"/>
    <dgm:cxn modelId="{5A7BE33F-48C4-4791-9EBD-2B2DCABEBA6A}" type="presParOf" srcId="{C9182AB8-3143-4C3D-8C07-6766D8153721}" destId="{BC11B989-F322-4B4D-871D-F4229B9DCF9F}" srcOrd="0" destOrd="0" presId="urn:microsoft.com/office/officeart/2018/2/layout/IconVerticalSolidList"/>
    <dgm:cxn modelId="{24FCC6ED-3D65-48E0-8D38-FCC2613B3EFF}" type="presParOf" srcId="{C9182AB8-3143-4C3D-8C07-6766D8153721}" destId="{09AADCEF-A20F-4F2C-907D-6898B4C806A2}" srcOrd="1" destOrd="0" presId="urn:microsoft.com/office/officeart/2018/2/layout/IconVerticalSolidList"/>
    <dgm:cxn modelId="{D2E4E91F-031B-4018-873E-F2E5A0DD228F}" type="presParOf" srcId="{C9182AB8-3143-4C3D-8C07-6766D8153721}" destId="{08E46EBD-CA57-47F6-B990-1578CA2F7A2D}" srcOrd="2" destOrd="0" presId="urn:microsoft.com/office/officeart/2018/2/layout/IconVerticalSolidList"/>
    <dgm:cxn modelId="{CC402319-4535-43B0-BE76-1BA2974DB1B2}" type="presParOf" srcId="{C9182AB8-3143-4C3D-8C07-6766D8153721}" destId="{A4943D50-F3FD-4BD9-873B-4D60588065EE}" srcOrd="3" destOrd="0" presId="urn:microsoft.com/office/officeart/2018/2/layout/IconVerticalSolidList"/>
    <dgm:cxn modelId="{296E04C5-3724-4608-93AF-A0ADE04CEFC0}" type="presParOf" srcId="{C9182AB8-3143-4C3D-8C07-6766D8153721}" destId="{24CD7E55-33F1-4527-91C5-2C3359122E93}" srcOrd="4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64D5501-BB20-4FAE-B0B4-081B34576201}" type="doc">
      <dgm:prSet loTypeId="urn:microsoft.com/office/officeart/2005/8/layout/list1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304BBBE3-0ED1-414E-A8DC-6F5A4D5A59AB}">
      <dgm:prSet/>
      <dgm:spPr/>
      <dgm:t>
        <a:bodyPr/>
        <a:lstStyle/>
        <a:p>
          <a:r>
            <a:rPr lang="en-US" b="1"/>
            <a:t>Materials</a:t>
          </a:r>
          <a:r>
            <a:rPr lang="en-US"/>
            <a:t>: </a:t>
          </a:r>
        </a:p>
      </dgm:t>
    </dgm:pt>
    <dgm:pt modelId="{6F2A0A3E-AF15-4302-8497-34E7E0C28AEC}" type="parTrans" cxnId="{F248AD0A-1D51-42B4-BA49-B328EC40961E}">
      <dgm:prSet/>
      <dgm:spPr/>
      <dgm:t>
        <a:bodyPr/>
        <a:lstStyle/>
        <a:p>
          <a:endParaRPr lang="en-US"/>
        </a:p>
      </dgm:t>
    </dgm:pt>
    <dgm:pt modelId="{F13C9DD9-10EB-49BC-8034-4408707E2717}" type="sibTrans" cxnId="{F248AD0A-1D51-42B4-BA49-B328EC40961E}">
      <dgm:prSet/>
      <dgm:spPr/>
      <dgm:t>
        <a:bodyPr/>
        <a:lstStyle/>
        <a:p>
          <a:endParaRPr lang="en-US"/>
        </a:p>
      </dgm:t>
    </dgm:pt>
    <dgm:pt modelId="{3DA4BEE2-C97D-4D8C-A68A-B7E7C3F083DC}">
      <dgm:prSet/>
      <dgm:spPr/>
      <dgm:t>
        <a:bodyPr/>
        <a:lstStyle/>
        <a:p>
          <a:r>
            <a:rPr lang="en-US" dirty="0"/>
            <a:t>Paper and pencil for each student</a:t>
          </a:r>
        </a:p>
      </dgm:t>
    </dgm:pt>
    <dgm:pt modelId="{06AED350-CD4D-4BDB-A0DF-D5DB31E5FCCE}" type="parTrans" cxnId="{70F7C5C8-25CC-4027-8D4E-D48FE8D8DD0F}">
      <dgm:prSet/>
      <dgm:spPr/>
      <dgm:t>
        <a:bodyPr/>
        <a:lstStyle/>
        <a:p>
          <a:endParaRPr lang="en-US"/>
        </a:p>
      </dgm:t>
    </dgm:pt>
    <dgm:pt modelId="{58E2BEA0-8678-4C0A-81A3-A909EBA19B60}" type="sibTrans" cxnId="{70F7C5C8-25CC-4027-8D4E-D48FE8D8DD0F}">
      <dgm:prSet/>
      <dgm:spPr/>
      <dgm:t>
        <a:bodyPr/>
        <a:lstStyle/>
        <a:p>
          <a:endParaRPr lang="en-US"/>
        </a:p>
      </dgm:t>
    </dgm:pt>
    <dgm:pt modelId="{14410507-7247-4F72-A6DA-E0C6E269FF0A}">
      <dgm:prSet/>
      <dgm:spPr/>
      <dgm:t>
        <a:bodyPr/>
        <a:lstStyle/>
        <a:p>
          <a:r>
            <a:rPr lang="en-US" dirty="0"/>
            <a:t>Group writing surfaces like a whiteboard or paper on the wall</a:t>
          </a:r>
        </a:p>
      </dgm:t>
    </dgm:pt>
    <dgm:pt modelId="{72A4CD55-A2A3-4CFF-BEE0-0EDDA28B582A}" type="parTrans" cxnId="{A9B1E787-C289-4BD9-A8B3-8480BC44ABCD}">
      <dgm:prSet/>
      <dgm:spPr/>
      <dgm:t>
        <a:bodyPr/>
        <a:lstStyle/>
        <a:p>
          <a:endParaRPr lang="en-US"/>
        </a:p>
      </dgm:t>
    </dgm:pt>
    <dgm:pt modelId="{6FAC8AC8-92BD-47EF-8454-8CCF00ED8BCF}" type="sibTrans" cxnId="{A9B1E787-C289-4BD9-A8B3-8480BC44ABCD}">
      <dgm:prSet/>
      <dgm:spPr/>
      <dgm:t>
        <a:bodyPr/>
        <a:lstStyle/>
        <a:p>
          <a:endParaRPr lang="en-US"/>
        </a:p>
      </dgm:t>
    </dgm:pt>
    <dgm:pt modelId="{D095D96D-21BF-47C6-A6A4-2E7E00890D47}">
      <dgm:prSet/>
      <dgm:spPr/>
      <dgm:t>
        <a:bodyPr/>
        <a:lstStyle/>
        <a:p>
          <a:r>
            <a:rPr lang="en-US" b="1"/>
            <a:t>Groups:</a:t>
          </a:r>
          <a:endParaRPr lang="en-US"/>
        </a:p>
      </dgm:t>
    </dgm:pt>
    <dgm:pt modelId="{DDA440B4-B6E2-4E78-8A96-1EDD88252CF2}" type="parTrans" cxnId="{521B6CFD-E150-46CC-9C59-4D6045B95B02}">
      <dgm:prSet/>
      <dgm:spPr/>
      <dgm:t>
        <a:bodyPr/>
        <a:lstStyle/>
        <a:p>
          <a:endParaRPr lang="en-US"/>
        </a:p>
      </dgm:t>
    </dgm:pt>
    <dgm:pt modelId="{321CD770-66E5-403F-9E09-DF99AB691E16}" type="sibTrans" cxnId="{521B6CFD-E150-46CC-9C59-4D6045B95B02}">
      <dgm:prSet/>
      <dgm:spPr/>
      <dgm:t>
        <a:bodyPr/>
        <a:lstStyle/>
        <a:p>
          <a:endParaRPr lang="en-US"/>
        </a:p>
      </dgm:t>
    </dgm:pt>
    <dgm:pt modelId="{8D1B54F4-4453-4C53-8621-273AE51F6B62}">
      <dgm:prSet/>
      <dgm:spPr/>
      <dgm:t>
        <a:bodyPr/>
        <a:lstStyle/>
        <a:p>
          <a:r>
            <a:rPr lang="en-US" dirty="0"/>
            <a:t>Smaller groups of 2-5 are better</a:t>
          </a:r>
        </a:p>
      </dgm:t>
    </dgm:pt>
    <dgm:pt modelId="{E127262F-49D0-49D6-9EAF-F326D79E4B34}" type="parTrans" cxnId="{AC2A5E97-6C7B-41F3-893D-AD40738D81C8}">
      <dgm:prSet/>
      <dgm:spPr/>
      <dgm:t>
        <a:bodyPr/>
        <a:lstStyle/>
        <a:p>
          <a:endParaRPr lang="en-US"/>
        </a:p>
      </dgm:t>
    </dgm:pt>
    <dgm:pt modelId="{38A63EF8-B2B2-4BEA-A0DD-86FFFE19181C}" type="sibTrans" cxnId="{AC2A5E97-6C7B-41F3-893D-AD40738D81C8}">
      <dgm:prSet/>
      <dgm:spPr/>
      <dgm:t>
        <a:bodyPr/>
        <a:lstStyle/>
        <a:p>
          <a:endParaRPr lang="en-US"/>
        </a:p>
      </dgm:t>
    </dgm:pt>
    <dgm:pt modelId="{D609BE7D-569C-442C-93AB-9DA862379AFA}">
      <dgm:prSet/>
      <dgm:spPr/>
      <dgm:t>
        <a:bodyPr/>
        <a:lstStyle/>
        <a:p>
          <a:r>
            <a:rPr lang="en-US"/>
            <a:t>Maybe appoint a “scribe?”   </a:t>
          </a:r>
        </a:p>
      </dgm:t>
    </dgm:pt>
    <dgm:pt modelId="{A45FE426-F9DC-41FB-AF25-1892ACF96EA1}" type="parTrans" cxnId="{F4549008-C82D-4B53-8E9D-434474DD10B3}">
      <dgm:prSet/>
      <dgm:spPr/>
      <dgm:t>
        <a:bodyPr/>
        <a:lstStyle/>
        <a:p>
          <a:endParaRPr lang="en-US"/>
        </a:p>
      </dgm:t>
    </dgm:pt>
    <dgm:pt modelId="{6538DA8C-170F-4DBF-8C0C-CF6460BE26EA}" type="sibTrans" cxnId="{F4549008-C82D-4B53-8E9D-434474DD10B3}">
      <dgm:prSet/>
      <dgm:spPr/>
      <dgm:t>
        <a:bodyPr/>
        <a:lstStyle/>
        <a:p>
          <a:endParaRPr lang="en-US"/>
        </a:p>
      </dgm:t>
    </dgm:pt>
    <dgm:pt modelId="{D64FE8B0-A998-6949-B47B-388DF05E8734}" type="pres">
      <dgm:prSet presAssocID="{764D5501-BB20-4FAE-B0B4-081B34576201}" presName="linear" presStyleCnt="0">
        <dgm:presLayoutVars>
          <dgm:dir/>
          <dgm:animLvl val="lvl"/>
          <dgm:resizeHandles val="exact"/>
        </dgm:presLayoutVars>
      </dgm:prSet>
      <dgm:spPr/>
    </dgm:pt>
    <dgm:pt modelId="{92EFBFF4-D4A9-A140-B1E2-4DD87F807174}" type="pres">
      <dgm:prSet presAssocID="{304BBBE3-0ED1-414E-A8DC-6F5A4D5A59AB}" presName="parentLin" presStyleCnt="0"/>
      <dgm:spPr/>
    </dgm:pt>
    <dgm:pt modelId="{48935528-EB95-F34E-8257-295D5F1F351C}" type="pres">
      <dgm:prSet presAssocID="{304BBBE3-0ED1-414E-A8DC-6F5A4D5A59AB}" presName="parentLeftMargin" presStyleLbl="node1" presStyleIdx="0" presStyleCnt="2"/>
      <dgm:spPr/>
    </dgm:pt>
    <dgm:pt modelId="{2122F7FC-6F25-344C-B071-E7B506530076}" type="pres">
      <dgm:prSet presAssocID="{304BBBE3-0ED1-414E-A8DC-6F5A4D5A59AB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A780A455-DAB8-3744-8D4F-AD7969F19AD0}" type="pres">
      <dgm:prSet presAssocID="{304BBBE3-0ED1-414E-A8DC-6F5A4D5A59AB}" presName="negativeSpace" presStyleCnt="0"/>
      <dgm:spPr/>
    </dgm:pt>
    <dgm:pt modelId="{28C5A491-6DEF-BF4E-B78A-86C20EB33F75}" type="pres">
      <dgm:prSet presAssocID="{304BBBE3-0ED1-414E-A8DC-6F5A4D5A59AB}" presName="childText" presStyleLbl="conFgAcc1" presStyleIdx="0" presStyleCnt="2">
        <dgm:presLayoutVars>
          <dgm:bulletEnabled val="1"/>
        </dgm:presLayoutVars>
      </dgm:prSet>
      <dgm:spPr/>
    </dgm:pt>
    <dgm:pt modelId="{153D7B7A-16F5-CF45-A3DC-0CAAE75E7750}" type="pres">
      <dgm:prSet presAssocID="{F13C9DD9-10EB-49BC-8034-4408707E2717}" presName="spaceBetweenRectangles" presStyleCnt="0"/>
      <dgm:spPr/>
    </dgm:pt>
    <dgm:pt modelId="{446CBF65-84FB-B747-BA10-AF22B4A1A37A}" type="pres">
      <dgm:prSet presAssocID="{D095D96D-21BF-47C6-A6A4-2E7E00890D47}" presName="parentLin" presStyleCnt="0"/>
      <dgm:spPr/>
    </dgm:pt>
    <dgm:pt modelId="{FFE1D279-3EC0-5148-9F20-65E30DE45A79}" type="pres">
      <dgm:prSet presAssocID="{D095D96D-21BF-47C6-A6A4-2E7E00890D47}" presName="parentLeftMargin" presStyleLbl="node1" presStyleIdx="0" presStyleCnt="2"/>
      <dgm:spPr/>
    </dgm:pt>
    <dgm:pt modelId="{3461DCE8-0870-EC43-A421-1D9197D5BB7A}" type="pres">
      <dgm:prSet presAssocID="{D095D96D-21BF-47C6-A6A4-2E7E00890D47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4495AE4D-2BC6-C24D-910F-E69FB330B4FD}" type="pres">
      <dgm:prSet presAssocID="{D095D96D-21BF-47C6-A6A4-2E7E00890D47}" presName="negativeSpace" presStyleCnt="0"/>
      <dgm:spPr/>
    </dgm:pt>
    <dgm:pt modelId="{EFF99A71-22AA-2B44-9992-FE7C54025F19}" type="pres">
      <dgm:prSet presAssocID="{D095D96D-21BF-47C6-A6A4-2E7E00890D47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F4549008-C82D-4B53-8E9D-434474DD10B3}" srcId="{D095D96D-21BF-47C6-A6A4-2E7E00890D47}" destId="{D609BE7D-569C-442C-93AB-9DA862379AFA}" srcOrd="1" destOrd="0" parTransId="{A45FE426-F9DC-41FB-AF25-1892ACF96EA1}" sibTransId="{6538DA8C-170F-4DBF-8C0C-CF6460BE26EA}"/>
    <dgm:cxn modelId="{AC9C7809-B6CB-4D41-AF2D-C0DE568EEA51}" type="presOf" srcId="{D609BE7D-569C-442C-93AB-9DA862379AFA}" destId="{EFF99A71-22AA-2B44-9992-FE7C54025F19}" srcOrd="0" destOrd="1" presId="urn:microsoft.com/office/officeart/2005/8/layout/list1"/>
    <dgm:cxn modelId="{F248AD0A-1D51-42B4-BA49-B328EC40961E}" srcId="{764D5501-BB20-4FAE-B0B4-081B34576201}" destId="{304BBBE3-0ED1-414E-A8DC-6F5A4D5A59AB}" srcOrd="0" destOrd="0" parTransId="{6F2A0A3E-AF15-4302-8497-34E7E0C28AEC}" sibTransId="{F13C9DD9-10EB-49BC-8034-4408707E2717}"/>
    <dgm:cxn modelId="{DC274216-43B8-D84A-B945-864D4A422654}" type="presOf" srcId="{304BBBE3-0ED1-414E-A8DC-6F5A4D5A59AB}" destId="{2122F7FC-6F25-344C-B071-E7B506530076}" srcOrd="1" destOrd="0" presId="urn:microsoft.com/office/officeart/2005/8/layout/list1"/>
    <dgm:cxn modelId="{00A42828-9782-7443-BF38-E25BF98EE9B4}" type="presOf" srcId="{3DA4BEE2-C97D-4D8C-A68A-B7E7C3F083DC}" destId="{28C5A491-6DEF-BF4E-B78A-86C20EB33F75}" srcOrd="0" destOrd="0" presId="urn:microsoft.com/office/officeart/2005/8/layout/list1"/>
    <dgm:cxn modelId="{81E35367-0B9E-5C4C-B076-FABB9F2D2411}" type="presOf" srcId="{14410507-7247-4F72-A6DA-E0C6E269FF0A}" destId="{28C5A491-6DEF-BF4E-B78A-86C20EB33F75}" srcOrd="0" destOrd="1" presId="urn:microsoft.com/office/officeart/2005/8/layout/list1"/>
    <dgm:cxn modelId="{FBAB8182-1B02-4A4F-9521-7D9C528A1101}" type="presOf" srcId="{D095D96D-21BF-47C6-A6A4-2E7E00890D47}" destId="{FFE1D279-3EC0-5148-9F20-65E30DE45A79}" srcOrd="0" destOrd="0" presId="urn:microsoft.com/office/officeart/2005/8/layout/list1"/>
    <dgm:cxn modelId="{A9B1E787-C289-4BD9-A8B3-8480BC44ABCD}" srcId="{304BBBE3-0ED1-414E-A8DC-6F5A4D5A59AB}" destId="{14410507-7247-4F72-A6DA-E0C6E269FF0A}" srcOrd="1" destOrd="0" parTransId="{72A4CD55-A2A3-4CFF-BEE0-0EDDA28B582A}" sibTransId="{6FAC8AC8-92BD-47EF-8454-8CCF00ED8BCF}"/>
    <dgm:cxn modelId="{98A86588-B010-6047-A275-DEE1117F294D}" type="presOf" srcId="{D095D96D-21BF-47C6-A6A4-2E7E00890D47}" destId="{3461DCE8-0870-EC43-A421-1D9197D5BB7A}" srcOrd="1" destOrd="0" presId="urn:microsoft.com/office/officeart/2005/8/layout/list1"/>
    <dgm:cxn modelId="{AC2A5E97-6C7B-41F3-893D-AD40738D81C8}" srcId="{D095D96D-21BF-47C6-A6A4-2E7E00890D47}" destId="{8D1B54F4-4453-4C53-8621-273AE51F6B62}" srcOrd="0" destOrd="0" parTransId="{E127262F-49D0-49D6-9EAF-F326D79E4B34}" sibTransId="{38A63EF8-B2B2-4BEA-A0DD-86FFFE19181C}"/>
    <dgm:cxn modelId="{EC42A5BD-2067-6940-B5E8-9C42216EB082}" type="presOf" srcId="{304BBBE3-0ED1-414E-A8DC-6F5A4D5A59AB}" destId="{48935528-EB95-F34E-8257-295D5F1F351C}" srcOrd="0" destOrd="0" presId="urn:microsoft.com/office/officeart/2005/8/layout/list1"/>
    <dgm:cxn modelId="{70F7C5C8-25CC-4027-8D4E-D48FE8D8DD0F}" srcId="{304BBBE3-0ED1-414E-A8DC-6F5A4D5A59AB}" destId="{3DA4BEE2-C97D-4D8C-A68A-B7E7C3F083DC}" srcOrd="0" destOrd="0" parTransId="{06AED350-CD4D-4BDB-A0DF-D5DB31E5FCCE}" sibTransId="{58E2BEA0-8678-4C0A-81A3-A909EBA19B60}"/>
    <dgm:cxn modelId="{EFCDD4F6-61F0-5246-AE82-88DA48099370}" type="presOf" srcId="{764D5501-BB20-4FAE-B0B4-081B34576201}" destId="{D64FE8B0-A998-6949-B47B-388DF05E8734}" srcOrd="0" destOrd="0" presId="urn:microsoft.com/office/officeart/2005/8/layout/list1"/>
    <dgm:cxn modelId="{8FC95CFD-F49F-FE40-B60E-5BF16DF13FD4}" type="presOf" srcId="{8D1B54F4-4453-4C53-8621-273AE51F6B62}" destId="{EFF99A71-22AA-2B44-9992-FE7C54025F19}" srcOrd="0" destOrd="0" presId="urn:microsoft.com/office/officeart/2005/8/layout/list1"/>
    <dgm:cxn modelId="{521B6CFD-E150-46CC-9C59-4D6045B95B02}" srcId="{764D5501-BB20-4FAE-B0B4-081B34576201}" destId="{D095D96D-21BF-47C6-A6A4-2E7E00890D47}" srcOrd="1" destOrd="0" parTransId="{DDA440B4-B6E2-4E78-8A96-1EDD88252CF2}" sibTransId="{321CD770-66E5-403F-9E09-DF99AB691E16}"/>
    <dgm:cxn modelId="{3C3B3629-C560-FB49-9296-0B8FD68E9DD5}" type="presParOf" srcId="{D64FE8B0-A998-6949-B47B-388DF05E8734}" destId="{92EFBFF4-D4A9-A140-B1E2-4DD87F807174}" srcOrd="0" destOrd="0" presId="urn:microsoft.com/office/officeart/2005/8/layout/list1"/>
    <dgm:cxn modelId="{E1FB2A1C-CF81-6C4F-BEA8-8ED539FFEA0E}" type="presParOf" srcId="{92EFBFF4-D4A9-A140-B1E2-4DD87F807174}" destId="{48935528-EB95-F34E-8257-295D5F1F351C}" srcOrd="0" destOrd="0" presId="urn:microsoft.com/office/officeart/2005/8/layout/list1"/>
    <dgm:cxn modelId="{260639C6-00C3-E147-9D7D-B1318942BF62}" type="presParOf" srcId="{92EFBFF4-D4A9-A140-B1E2-4DD87F807174}" destId="{2122F7FC-6F25-344C-B071-E7B506530076}" srcOrd="1" destOrd="0" presId="urn:microsoft.com/office/officeart/2005/8/layout/list1"/>
    <dgm:cxn modelId="{3FD2CDA7-137E-634E-8FFA-C2C80753B2F4}" type="presParOf" srcId="{D64FE8B0-A998-6949-B47B-388DF05E8734}" destId="{A780A455-DAB8-3744-8D4F-AD7969F19AD0}" srcOrd="1" destOrd="0" presId="urn:microsoft.com/office/officeart/2005/8/layout/list1"/>
    <dgm:cxn modelId="{1F6B7E6A-08FA-BD49-92CD-B7E4F30A9F62}" type="presParOf" srcId="{D64FE8B0-A998-6949-B47B-388DF05E8734}" destId="{28C5A491-6DEF-BF4E-B78A-86C20EB33F75}" srcOrd="2" destOrd="0" presId="urn:microsoft.com/office/officeart/2005/8/layout/list1"/>
    <dgm:cxn modelId="{9806D2FE-D510-C844-A21E-29E0DB772134}" type="presParOf" srcId="{D64FE8B0-A998-6949-B47B-388DF05E8734}" destId="{153D7B7A-16F5-CF45-A3DC-0CAAE75E7750}" srcOrd="3" destOrd="0" presId="urn:microsoft.com/office/officeart/2005/8/layout/list1"/>
    <dgm:cxn modelId="{6CF4E943-0220-F94D-8BC3-5A209B45EA1C}" type="presParOf" srcId="{D64FE8B0-A998-6949-B47B-388DF05E8734}" destId="{446CBF65-84FB-B747-BA10-AF22B4A1A37A}" srcOrd="4" destOrd="0" presId="urn:microsoft.com/office/officeart/2005/8/layout/list1"/>
    <dgm:cxn modelId="{134A8396-4969-904F-A6FD-434826533EBB}" type="presParOf" srcId="{446CBF65-84FB-B747-BA10-AF22B4A1A37A}" destId="{FFE1D279-3EC0-5148-9F20-65E30DE45A79}" srcOrd="0" destOrd="0" presId="urn:microsoft.com/office/officeart/2005/8/layout/list1"/>
    <dgm:cxn modelId="{D5AB9E6F-57D9-5846-8588-6569051AF528}" type="presParOf" srcId="{446CBF65-84FB-B747-BA10-AF22B4A1A37A}" destId="{3461DCE8-0870-EC43-A421-1D9197D5BB7A}" srcOrd="1" destOrd="0" presId="urn:microsoft.com/office/officeart/2005/8/layout/list1"/>
    <dgm:cxn modelId="{05ACCA51-6173-534C-8D2D-B60719955AAB}" type="presParOf" srcId="{D64FE8B0-A998-6949-B47B-388DF05E8734}" destId="{4495AE4D-2BC6-C24D-910F-E69FB330B4FD}" srcOrd="5" destOrd="0" presId="urn:microsoft.com/office/officeart/2005/8/layout/list1"/>
    <dgm:cxn modelId="{E97DEA75-3725-584D-990D-58228B3806D6}" type="presParOf" srcId="{D64FE8B0-A998-6949-B47B-388DF05E8734}" destId="{EFF99A71-22AA-2B44-9992-FE7C54025F19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2AE2B31-3586-469C-8DD9-55CB07F99408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672D94CD-9CE0-429F-8B10-4F85ACA690B3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Can have one mentor at the board as ”group scribe” guiding the search for new numbers, recording rule changes, etc.</a:t>
          </a:r>
        </a:p>
      </dgm:t>
    </dgm:pt>
    <dgm:pt modelId="{DD868312-D066-475E-AD7E-965E507B5261}" type="parTrans" cxnId="{06220CA2-63F0-48EE-BA01-BD280B040B1F}">
      <dgm:prSet/>
      <dgm:spPr/>
      <dgm:t>
        <a:bodyPr/>
        <a:lstStyle/>
        <a:p>
          <a:endParaRPr lang="en-US"/>
        </a:p>
      </dgm:t>
    </dgm:pt>
    <dgm:pt modelId="{A6AC2817-1FB7-4411-8608-9E255B6394AD}" type="sibTrans" cxnId="{06220CA2-63F0-48EE-BA01-BD280B040B1F}">
      <dgm:prSet/>
      <dgm:spPr/>
      <dgm:t>
        <a:bodyPr/>
        <a:lstStyle/>
        <a:p>
          <a:endParaRPr lang="en-US"/>
        </a:p>
      </dgm:t>
    </dgm:pt>
    <dgm:pt modelId="{50F79ED8-CA6E-42B9-B280-D4AB91ECB2DA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Can have each group maintain its own set of rules and found numbers</a:t>
          </a:r>
        </a:p>
      </dgm:t>
    </dgm:pt>
    <dgm:pt modelId="{81F996BF-A463-453F-9F6F-8E399817C688}" type="parTrans" cxnId="{CD0701B8-310F-43F0-A19F-A221BB4E7873}">
      <dgm:prSet/>
      <dgm:spPr/>
      <dgm:t>
        <a:bodyPr/>
        <a:lstStyle/>
        <a:p>
          <a:endParaRPr lang="en-US"/>
        </a:p>
      </dgm:t>
    </dgm:pt>
    <dgm:pt modelId="{A34F9CCE-145D-4719-9F3A-6242FACE7EDC}" type="sibTrans" cxnId="{CD0701B8-310F-43F0-A19F-A221BB4E7873}">
      <dgm:prSet/>
      <dgm:spPr/>
      <dgm:t>
        <a:bodyPr/>
        <a:lstStyle/>
        <a:p>
          <a:endParaRPr lang="en-US"/>
        </a:p>
      </dgm:t>
    </dgm:pt>
    <dgm:pt modelId="{14332DEC-2D3E-4556-8523-5DC2527E8142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Ideally students </a:t>
          </a:r>
          <a:r>
            <a:rPr lang="en-US" i="1" dirty="0"/>
            <a:t>work together</a:t>
          </a:r>
          <a:r>
            <a:rPr lang="en-US" dirty="0"/>
            <a:t> to find new numbers, although student’s comfort with arithmetic varies individually</a:t>
          </a:r>
        </a:p>
      </dgm:t>
    </dgm:pt>
    <dgm:pt modelId="{B0A5755C-B17B-4ED8-BB2A-D657FF7E9BD0}" type="parTrans" cxnId="{0ABB01B0-11E5-4BB5-B39C-754F2E034DE9}">
      <dgm:prSet/>
      <dgm:spPr/>
      <dgm:t>
        <a:bodyPr/>
        <a:lstStyle/>
        <a:p>
          <a:endParaRPr lang="en-US"/>
        </a:p>
      </dgm:t>
    </dgm:pt>
    <dgm:pt modelId="{2D56E9BF-9E44-4728-8ECF-2CFBC3003872}" type="sibTrans" cxnId="{0ABB01B0-11E5-4BB5-B39C-754F2E034DE9}">
      <dgm:prSet/>
      <dgm:spPr/>
      <dgm:t>
        <a:bodyPr/>
        <a:lstStyle/>
        <a:p>
          <a:endParaRPr lang="en-US"/>
        </a:p>
      </dgm:t>
    </dgm:pt>
    <dgm:pt modelId="{C72BD864-9361-4DEF-AB25-BE4DD9CE8663}" type="pres">
      <dgm:prSet presAssocID="{12AE2B31-3586-469C-8DD9-55CB07F99408}" presName="root" presStyleCnt="0">
        <dgm:presLayoutVars>
          <dgm:dir/>
          <dgm:resizeHandles val="exact"/>
        </dgm:presLayoutVars>
      </dgm:prSet>
      <dgm:spPr/>
    </dgm:pt>
    <dgm:pt modelId="{F4185C58-F169-432D-863A-D959EB777E07}" type="pres">
      <dgm:prSet presAssocID="{672D94CD-9CE0-429F-8B10-4F85ACA690B3}" presName="compNode" presStyleCnt="0"/>
      <dgm:spPr/>
    </dgm:pt>
    <dgm:pt modelId="{EAFF3143-E0E9-4852-B9AB-7752A440E8F1}" type="pres">
      <dgm:prSet presAssocID="{672D94CD-9CE0-429F-8B10-4F85ACA690B3}" presName="bgRect" presStyleLbl="bgShp" presStyleIdx="0" presStyleCnt="3"/>
      <dgm:spPr/>
    </dgm:pt>
    <dgm:pt modelId="{BA6698FC-5AC4-4761-9731-868B7D45D149}" type="pres">
      <dgm:prSet presAssocID="{672D94CD-9CE0-429F-8B10-4F85ACA690B3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lassroom"/>
        </a:ext>
      </dgm:extLst>
    </dgm:pt>
    <dgm:pt modelId="{2F81230C-CAC3-4389-AD26-C385329931AA}" type="pres">
      <dgm:prSet presAssocID="{672D94CD-9CE0-429F-8B10-4F85ACA690B3}" presName="spaceRect" presStyleCnt="0"/>
      <dgm:spPr/>
    </dgm:pt>
    <dgm:pt modelId="{F07034F3-9484-44EC-8EF9-AE0D996A6FCB}" type="pres">
      <dgm:prSet presAssocID="{672D94CD-9CE0-429F-8B10-4F85ACA690B3}" presName="parTx" presStyleLbl="revTx" presStyleIdx="0" presStyleCnt="3">
        <dgm:presLayoutVars>
          <dgm:chMax val="0"/>
          <dgm:chPref val="0"/>
        </dgm:presLayoutVars>
      </dgm:prSet>
      <dgm:spPr/>
    </dgm:pt>
    <dgm:pt modelId="{D968DCE2-1688-4FE7-9CF0-FD2D0CCC5018}" type="pres">
      <dgm:prSet presAssocID="{A6AC2817-1FB7-4411-8608-9E255B6394AD}" presName="sibTrans" presStyleCnt="0"/>
      <dgm:spPr/>
    </dgm:pt>
    <dgm:pt modelId="{900EA091-BF77-4E84-BCB2-CC70BC491C93}" type="pres">
      <dgm:prSet presAssocID="{50F79ED8-CA6E-42B9-B280-D4AB91ECB2DA}" presName="compNode" presStyleCnt="0"/>
      <dgm:spPr/>
    </dgm:pt>
    <dgm:pt modelId="{9857F615-356B-4669-884D-74C64479E7AE}" type="pres">
      <dgm:prSet presAssocID="{50F79ED8-CA6E-42B9-B280-D4AB91ECB2DA}" presName="bgRect" presStyleLbl="bgShp" presStyleIdx="1" presStyleCnt="3"/>
      <dgm:spPr/>
    </dgm:pt>
    <dgm:pt modelId="{13C26B08-3393-49BB-B682-B4D8A331D352}" type="pres">
      <dgm:prSet presAssocID="{50F79ED8-CA6E-42B9-B280-D4AB91ECB2DA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resentation with Checklist"/>
        </a:ext>
      </dgm:extLst>
    </dgm:pt>
    <dgm:pt modelId="{985BA85B-7B03-45DC-85DD-9E3C562196FA}" type="pres">
      <dgm:prSet presAssocID="{50F79ED8-CA6E-42B9-B280-D4AB91ECB2DA}" presName="spaceRect" presStyleCnt="0"/>
      <dgm:spPr/>
    </dgm:pt>
    <dgm:pt modelId="{9B4F5D6B-C72D-445E-B994-A6909EAE4938}" type="pres">
      <dgm:prSet presAssocID="{50F79ED8-CA6E-42B9-B280-D4AB91ECB2DA}" presName="parTx" presStyleLbl="revTx" presStyleIdx="1" presStyleCnt="3">
        <dgm:presLayoutVars>
          <dgm:chMax val="0"/>
          <dgm:chPref val="0"/>
        </dgm:presLayoutVars>
      </dgm:prSet>
      <dgm:spPr/>
    </dgm:pt>
    <dgm:pt modelId="{660A10BC-DB1E-4CDD-A491-BD8059BA578F}" type="pres">
      <dgm:prSet presAssocID="{A34F9CCE-145D-4719-9F3A-6242FACE7EDC}" presName="sibTrans" presStyleCnt="0"/>
      <dgm:spPr/>
    </dgm:pt>
    <dgm:pt modelId="{07318720-FCF0-4B5B-88C2-F1A000EE0DC7}" type="pres">
      <dgm:prSet presAssocID="{14332DEC-2D3E-4556-8523-5DC2527E8142}" presName="compNode" presStyleCnt="0"/>
      <dgm:spPr/>
    </dgm:pt>
    <dgm:pt modelId="{FEBB16B5-8D8A-49B3-8062-D9616A8AB9D5}" type="pres">
      <dgm:prSet presAssocID="{14332DEC-2D3E-4556-8523-5DC2527E8142}" presName="bgRect" presStyleLbl="bgShp" presStyleIdx="2" presStyleCnt="3"/>
      <dgm:spPr/>
    </dgm:pt>
    <dgm:pt modelId="{65F48BAA-19B4-4F2A-A066-5F7D8DCDF5E5}" type="pres">
      <dgm:prSet presAssocID="{14332DEC-2D3E-4556-8523-5DC2527E8142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ooks"/>
        </a:ext>
      </dgm:extLst>
    </dgm:pt>
    <dgm:pt modelId="{2900DDBA-7482-484F-957F-33DADCB3B3E4}" type="pres">
      <dgm:prSet presAssocID="{14332DEC-2D3E-4556-8523-5DC2527E8142}" presName="spaceRect" presStyleCnt="0"/>
      <dgm:spPr/>
    </dgm:pt>
    <dgm:pt modelId="{1E0A683A-F444-4F9C-9D23-6352541DB5D3}" type="pres">
      <dgm:prSet presAssocID="{14332DEC-2D3E-4556-8523-5DC2527E8142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7EB43B26-92F8-4056-9E90-DE788A8A5A8E}" type="presOf" srcId="{12AE2B31-3586-469C-8DD9-55CB07F99408}" destId="{C72BD864-9361-4DEF-AB25-BE4DD9CE8663}" srcOrd="0" destOrd="0" presId="urn:microsoft.com/office/officeart/2018/2/layout/IconVerticalSolidList"/>
    <dgm:cxn modelId="{77F5E466-BA52-40E0-B93A-AD65E4C90F83}" type="presOf" srcId="{14332DEC-2D3E-4556-8523-5DC2527E8142}" destId="{1E0A683A-F444-4F9C-9D23-6352541DB5D3}" srcOrd="0" destOrd="0" presId="urn:microsoft.com/office/officeart/2018/2/layout/IconVerticalSolidList"/>
    <dgm:cxn modelId="{CCC13D69-F432-40E2-80E7-0EF870DBF9E7}" type="presOf" srcId="{672D94CD-9CE0-429F-8B10-4F85ACA690B3}" destId="{F07034F3-9484-44EC-8EF9-AE0D996A6FCB}" srcOrd="0" destOrd="0" presId="urn:microsoft.com/office/officeart/2018/2/layout/IconVerticalSolidList"/>
    <dgm:cxn modelId="{06220CA2-63F0-48EE-BA01-BD280B040B1F}" srcId="{12AE2B31-3586-469C-8DD9-55CB07F99408}" destId="{672D94CD-9CE0-429F-8B10-4F85ACA690B3}" srcOrd="0" destOrd="0" parTransId="{DD868312-D066-475E-AD7E-965E507B5261}" sibTransId="{A6AC2817-1FB7-4411-8608-9E255B6394AD}"/>
    <dgm:cxn modelId="{0ABB01B0-11E5-4BB5-B39C-754F2E034DE9}" srcId="{12AE2B31-3586-469C-8DD9-55CB07F99408}" destId="{14332DEC-2D3E-4556-8523-5DC2527E8142}" srcOrd="2" destOrd="0" parTransId="{B0A5755C-B17B-4ED8-BB2A-D657FF7E9BD0}" sibTransId="{2D56E9BF-9E44-4728-8ECF-2CFBC3003872}"/>
    <dgm:cxn modelId="{CD0701B8-310F-43F0-A19F-A221BB4E7873}" srcId="{12AE2B31-3586-469C-8DD9-55CB07F99408}" destId="{50F79ED8-CA6E-42B9-B280-D4AB91ECB2DA}" srcOrd="1" destOrd="0" parTransId="{81F996BF-A463-453F-9F6F-8E399817C688}" sibTransId="{A34F9CCE-145D-4719-9F3A-6242FACE7EDC}"/>
    <dgm:cxn modelId="{DAE353C0-B82E-4E5E-A3D9-D534BC88E64B}" type="presOf" srcId="{50F79ED8-CA6E-42B9-B280-D4AB91ECB2DA}" destId="{9B4F5D6B-C72D-445E-B994-A6909EAE4938}" srcOrd="0" destOrd="0" presId="urn:microsoft.com/office/officeart/2018/2/layout/IconVerticalSolidList"/>
    <dgm:cxn modelId="{96522547-07F6-4EF2-9BF9-1ACB286F2A8C}" type="presParOf" srcId="{C72BD864-9361-4DEF-AB25-BE4DD9CE8663}" destId="{F4185C58-F169-432D-863A-D959EB777E07}" srcOrd="0" destOrd="0" presId="urn:microsoft.com/office/officeart/2018/2/layout/IconVerticalSolidList"/>
    <dgm:cxn modelId="{6D084839-8497-44AF-969A-399839B04F20}" type="presParOf" srcId="{F4185C58-F169-432D-863A-D959EB777E07}" destId="{EAFF3143-E0E9-4852-B9AB-7752A440E8F1}" srcOrd="0" destOrd="0" presId="urn:microsoft.com/office/officeart/2018/2/layout/IconVerticalSolidList"/>
    <dgm:cxn modelId="{C7035548-0118-42D7-BAFE-213BA94A1AF6}" type="presParOf" srcId="{F4185C58-F169-432D-863A-D959EB777E07}" destId="{BA6698FC-5AC4-4761-9731-868B7D45D149}" srcOrd="1" destOrd="0" presId="urn:microsoft.com/office/officeart/2018/2/layout/IconVerticalSolidList"/>
    <dgm:cxn modelId="{5022F506-F14F-481E-B5A6-B46B22EE7F22}" type="presParOf" srcId="{F4185C58-F169-432D-863A-D959EB777E07}" destId="{2F81230C-CAC3-4389-AD26-C385329931AA}" srcOrd="2" destOrd="0" presId="urn:microsoft.com/office/officeart/2018/2/layout/IconVerticalSolidList"/>
    <dgm:cxn modelId="{A960EC9B-B15A-4341-B83D-C67B975181B2}" type="presParOf" srcId="{F4185C58-F169-432D-863A-D959EB777E07}" destId="{F07034F3-9484-44EC-8EF9-AE0D996A6FCB}" srcOrd="3" destOrd="0" presId="urn:microsoft.com/office/officeart/2018/2/layout/IconVerticalSolidList"/>
    <dgm:cxn modelId="{3E937A03-FA9C-4D64-BDC8-533D9A85C75B}" type="presParOf" srcId="{C72BD864-9361-4DEF-AB25-BE4DD9CE8663}" destId="{D968DCE2-1688-4FE7-9CF0-FD2D0CCC5018}" srcOrd="1" destOrd="0" presId="urn:microsoft.com/office/officeart/2018/2/layout/IconVerticalSolidList"/>
    <dgm:cxn modelId="{38EA7FA2-4512-445A-A238-8C97226BAE9C}" type="presParOf" srcId="{C72BD864-9361-4DEF-AB25-BE4DD9CE8663}" destId="{900EA091-BF77-4E84-BCB2-CC70BC491C93}" srcOrd="2" destOrd="0" presId="urn:microsoft.com/office/officeart/2018/2/layout/IconVerticalSolidList"/>
    <dgm:cxn modelId="{E5FA6CA7-F71C-4798-B2BF-71A441735756}" type="presParOf" srcId="{900EA091-BF77-4E84-BCB2-CC70BC491C93}" destId="{9857F615-356B-4669-884D-74C64479E7AE}" srcOrd="0" destOrd="0" presId="urn:microsoft.com/office/officeart/2018/2/layout/IconVerticalSolidList"/>
    <dgm:cxn modelId="{AED23EE4-EFB2-4E69-A168-384601989EFC}" type="presParOf" srcId="{900EA091-BF77-4E84-BCB2-CC70BC491C93}" destId="{13C26B08-3393-49BB-B682-B4D8A331D352}" srcOrd="1" destOrd="0" presId="urn:microsoft.com/office/officeart/2018/2/layout/IconVerticalSolidList"/>
    <dgm:cxn modelId="{5D6356B2-0EBC-4E29-97FC-07EB07ADC7B6}" type="presParOf" srcId="{900EA091-BF77-4E84-BCB2-CC70BC491C93}" destId="{985BA85B-7B03-45DC-85DD-9E3C562196FA}" srcOrd="2" destOrd="0" presId="urn:microsoft.com/office/officeart/2018/2/layout/IconVerticalSolidList"/>
    <dgm:cxn modelId="{19144C15-6A30-4E14-A56F-38B33D9FA673}" type="presParOf" srcId="{900EA091-BF77-4E84-BCB2-CC70BC491C93}" destId="{9B4F5D6B-C72D-445E-B994-A6909EAE4938}" srcOrd="3" destOrd="0" presId="urn:microsoft.com/office/officeart/2018/2/layout/IconVerticalSolidList"/>
    <dgm:cxn modelId="{104DCCD5-4B9D-4FB8-8854-A7E29E0F99C6}" type="presParOf" srcId="{C72BD864-9361-4DEF-AB25-BE4DD9CE8663}" destId="{660A10BC-DB1E-4CDD-A491-BD8059BA578F}" srcOrd="3" destOrd="0" presId="urn:microsoft.com/office/officeart/2018/2/layout/IconVerticalSolidList"/>
    <dgm:cxn modelId="{0752DE0A-FCC3-40A2-99EF-D25ADE64E41A}" type="presParOf" srcId="{C72BD864-9361-4DEF-AB25-BE4DD9CE8663}" destId="{07318720-FCF0-4B5B-88C2-F1A000EE0DC7}" srcOrd="4" destOrd="0" presId="urn:microsoft.com/office/officeart/2018/2/layout/IconVerticalSolidList"/>
    <dgm:cxn modelId="{37300A66-33C3-4AE6-8A82-39B3DE5D307B}" type="presParOf" srcId="{07318720-FCF0-4B5B-88C2-F1A000EE0DC7}" destId="{FEBB16B5-8D8A-49B3-8062-D9616A8AB9D5}" srcOrd="0" destOrd="0" presId="urn:microsoft.com/office/officeart/2018/2/layout/IconVerticalSolidList"/>
    <dgm:cxn modelId="{BCAB39FA-BF9F-44C1-8ADD-5248AAD707A1}" type="presParOf" srcId="{07318720-FCF0-4B5B-88C2-F1A000EE0DC7}" destId="{65F48BAA-19B4-4F2A-A066-5F7D8DCDF5E5}" srcOrd="1" destOrd="0" presId="urn:microsoft.com/office/officeart/2018/2/layout/IconVerticalSolidList"/>
    <dgm:cxn modelId="{47F32413-DC79-4C42-9DB6-DB88041FBBC3}" type="presParOf" srcId="{07318720-FCF0-4B5B-88C2-F1A000EE0DC7}" destId="{2900DDBA-7482-484F-957F-33DADCB3B3E4}" srcOrd="2" destOrd="0" presId="urn:microsoft.com/office/officeart/2018/2/layout/IconVerticalSolidList"/>
    <dgm:cxn modelId="{D64090D9-9902-48E9-B3E6-3D8CA64A7DD9}" type="presParOf" srcId="{07318720-FCF0-4B5B-88C2-F1A000EE0DC7}" destId="{1E0A683A-F444-4F9C-9D23-6352541DB5D3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8A41867-F1EE-4350-B288-21FFC93C035F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E2344619-4363-4B8F-828E-9E2D8C17BFFE}">
      <dgm:prSet/>
      <dgm:spPr/>
      <dgm:t>
        <a:bodyPr/>
        <a:lstStyle/>
        <a:p>
          <a:r>
            <a:rPr lang="en-US" b="1" dirty="0"/>
            <a:t>Caution</a:t>
          </a:r>
          <a:r>
            <a:rPr lang="en-US" dirty="0"/>
            <a:t>: These are all audience-dependent. Most changes are proposed mid-game</a:t>
          </a:r>
        </a:p>
      </dgm:t>
    </dgm:pt>
    <dgm:pt modelId="{87309100-2647-4ECA-A324-C0A8899EDC74}" type="parTrans" cxnId="{F51F1D0D-E120-4917-901C-921BB816F67E}">
      <dgm:prSet/>
      <dgm:spPr/>
      <dgm:t>
        <a:bodyPr/>
        <a:lstStyle/>
        <a:p>
          <a:endParaRPr lang="en-US"/>
        </a:p>
      </dgm:t>
    </dgm:pt>
    <dgm:pt modelId="{9F9F33E7-EDF3-43BE-B181-D6F29E70DBE2}" type="sibTrans" cxnId="{F51F1D0D-E120-4917-901C-921BB816F67E}">
      <dgm:prSet/>
      <dgm:spPr/>
      <dgm:t>
        <a:bodyPr/>
        <a:lstStyle/>
        <a:p>
          <a:endParaRPr lang="en-US"/>
        </a:p>
      </dgm:t>
    </dgm:pt>
    <dgm:pt modelId="{B2631F04-2E2B-4242-8EB9-63035743E65E}">
      <dgm:prSet/>
      <dgm:spPr/>
      <dgm:t>
        <a:bodyPr/>
        <a:lstStyle/>
        <a:p>
          <a:r>
            <a:rPr lang="en-US" b="1" dirty="0"/>
            <a:t>Examples</a:t>
          </a:r>
          <a:r>
            <a:rPr lang="en-US" dirty="0"/>
            <a:t>:</a:t>
          </a:r>
        </a:p>
      </dgm:t>
    </dgm:pt>
    <dgm:pt modelId="{E098052A-AC4A-4A26-A2CC-7D025C43A7FC}" type="parTrans" cxnId="{0A9BE576-DFE2-4AED-8522-21D52F06EB42}">
      <dgm:prSet/>
      <dgm:spPr/>
      <dgm:t>
        <a:bodyPr/>
        <a:lstStyle/>
        <a:p>
          <a:endParaRPr lang="en-US"/>
        </a:p>
      </dgm:t>
    </dgm:pt>
    <dgm:pt modelId="{073C6658-427F-4B30-8F37-7431A34B5147}" type="sibTrans" cxnId="{0A9BE576-DFE2-4AED-8522-21D52F06EB42}">
      <dgm:prSet/>
      <dgm:spPr/>
      <dgm:t>
        <a:bodyPr/>
        <a:lstStyle/>
        <a:p>
          <a:endParaRPr lang="en-US"/>
        </a:p>
      </dgm:t>
    </dgm:pt>
    <dgm:pt modelId="{E7B8AB23-0250-4BBB-AA90-14FE410EA916}">
      <dgm:prSet/>
      <dgm:spPr/>
      <dgm:t>
        <a:bodyPr/>
        <a:lstStyle/>
        <a:p>
          <a:r>
            <a:rPr lang="en-US"/>
            <a:t>Negatives: Use subtraction as a minus sign, so –(3 * 4) is valid</a:t>
          </a:r>
        </a:p>
      </dgm:t>
    </dgm:pt>
    <dgm:pt modelId="{8FFE0D7F-8FDF-4715-80F3-93210E4F7085}" type="parTrans" cxnId="{532D16CB-AA4F-48EF-B6DF-63E1FF41DC15}">
      <dgm:prSet/>
      <dgm:spPr/>
      <dgm:t>
        <a:bodyPr/>
        <a:lstStyle/>
        <a:p>
          <a:endParaRPr lang="en-US"/>
        </a:p>
      </dgm:t>
    </dgm:pt>
    <dgm:pt modelId="{965F76DD-3336-4D23-ABCD-A05FD1165C3E}" type="sibTrans" cxnId="{532D16CB-AA4F-48EF-B6DF-63E1FF41DC15}">
      <dgm:prSet/>
      <dgm:spPr/>
      <dgm:t>
        <a:bodyPr/>
        <a:lstStyle/>
        <a:p>
          <a:endParaRPr lang="en-US"/>
        </a:p>
      </dgm:t>
    </dgm:pt>
    <dgm:pt modelId="{D8803906-CDCC-4D5E-9A33-3DE3E29B2D5C}">
      <dgm:prSet/>
      <dgm:spPr/>
      <dgm:t>
        <a:bodyPr/>
        <a:lstStyle/>
        <a:p>
          <a:r>
            <a:rPr lang="en-US"/>
            <a:t>Squares and Cubes: Use the digit 2 for squaring, making (3 + 4)^2 valid</a:t>
          </a:r>
        </a:p>
      </dgm:t>
    </dgm:pt>
    <dgm:pt modelId="{F6163A4C-121E-4C2B-AEC8-63BA966B2E1F}" type="parTrans" cxnId="{CBD8540E-8E83-4DDF-949D-7042C588DAFA}">
      <dgm:prSet/>
      <dgm:spPr/>
      <dgm:t>
        <a:bodyPr/>
        <a:lstStyle/>
        <a:p>
          <a:endParaRPr lang="en-US"/>
        </a:p>
      </dgm:t>
    </dgm:pt>
    <dgm:pt modelId="{8229A56B-700C-4DCB-BF6D-A4B2E8C04A75}" type="sibTrans" cxnId="{CBD8540E-8E83-4DDF-949D-7042C588DAFA}">
      <dgm:prSet/>
      <dgm:spPr/>
      <dgm:t>
        <a:bodyPr/>
        <a:lstStyle/>
        <a:p>
          <a:endParaRPr lang="en-US"/>
        </a:p>
      </dgm:t>
    </dgm:pt>
    <dgm:pt modelId="{B9D5F322-027B-4D90-BA8A-682473477672}">
      <dgm:prSet/>
      <dgm:spPr/>
      <dgm:t>
        <a:bodyPr/>
        <a:lstStyle/>
        <a:p>
          <a:r>
            <a:rPr lang="en-US"/>
            <a:t>Exponentiation: Allow for 2^3 or 3^(4 + 1)</a:t>
          </a:r>
        </a:p>
      </dgm:t>
    </dgm:pt>
    <dgm:pt modelId="{50F26F47-3ABF-472F-8E1C-B70089DDCC72}" type="parTrans" cxnId="{617C558D-4A3A-45A0-AE36-C121F8E9A6E9}">
      <dgm:prSet/>
      <dgm:spPr/>
      <dgm:t>
        <a:bodyPr/>
        <a:lstStyle/>
        <a:p>
          <a:endParaRPr lang="en-US"/>
        </a:p>
      </dgm:t>
    </dgm:pt>
    <dgm:pt modelId="{941221E7-438F-48BC-8D60-7D470752FB1E}" type="sibTrans" cxnId="{617C558D-4A3A-45A0-AE36-C121F8E9A6E9}">
      <dgm:prSet/>
      <dgm:spPr/>
      <dgm:t>
        <a:bodyPr/>
        <a:lstStyle/>
        <a:p>
          <a:endParaRPr lang="en-US"/>
        </a:p>
      </dgm:t>
    </dgm:pt>
    <dgm:pt modelId="{F0F174FD-5B02-4312-89B2-7A155CE31A6C}">
      <dgm:prSet/>
      <dgm:spPr/>
      <dgm:t>
        <a:bodyPr/>
        <a:lstStyle/>
        <a:p>
          <a:r>
            <a:rPr lang="en-US"/>
            <a:t>Fractions: Allow for division as an operation</a:t>
          </a:r>
        </a:p>
      </dgm:t>
    </dgm:pt>
    <dgm:pt modelId="{398F9CD9-3701-42B5-9891-8A1CD9F7BF6E}" type="parTrans" cxnId="{F07D0CD7-716E-4E50-8747-401390297E2E}">
      <dgm:prSet/>
      <dgm:spPr/>
      <dgm:t>
        <a:bodyPr/>
        <a:lstStyle/>
        <a:p>
          <a:endParaRPr lang="en-US"/>
        </a:p>
      </dgm:t>
    </dgm:pt>
    <dgm:pt modelId="{B0C45C99-8F18-404B-9AA4-0212FE3C3834}" type="sibTrans" cxnId="{F07D0CD7-716E-4E50-8747-401390297E2E}">
      <dgm:prSet/>
      <dgm:spPr/>
      <dgm:t>
        <a:bodyPr/>
        <a:lstStyle/>
        <a:p>
          <a:endParaRPr lang="en-US"/>
        </a:p>
      </dgm:t>
    </dgm:pt>
    <dgm:pt modelId="{53D0AF11-07CC-3646-990B-0AFD6BB55F3A}" type="pres">
      <dgm:prSet presAssocID="{D8A41867-F1EE-4350-B288-21FFC93C035F}" presName="linear" presStyleCnt="0">
        <dgm:presLayoutVars>
          <dgm:animLvl val="lvl"/>
          <dgm:resizeHandles val="exact"/>
        </dgm:presLayoutVars>
      </dgm:prSet>
      <dgm:spPr/>
    </dgm:pt>
    <dgm:pt modelId="{9B142420-6791-E34A-BEE2-19B655B045DB}" type="pres">
      <dgm:prSet presAssocID="{E2344619-4363-4B8F-828E-9E2D8C17BFFE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7D033789-17F3-C64D-8782-7EE18FCA5BC2}" type="pres">
      <dgm:prSet presAssocID="{9F9F33E7-EDF3-43BE-B181-D6F29E70DBE2}" presName="spacer" presStyleCnt="0"/>
      <dgm:spPr/>
    </dgm:pt>
    <dgm:pt modelId="{5ABC1F47-F704-0A46-BE2C-090FB42F3675}" type="pres">
      <dgm:prSet presAssocID="{B2631F04-2E2B-4242-8EB9-63035743E65E}" presName="parentText" presStyleLbl="node1" presStyleIdx="1" presStyleCnt="2" custScaleY="52597">
        <dgm:presLayoutVars>
          <dgm:chMax val="0"/>
          <dgm:bulletEnabled val="1"/>
        </dgm:presLayoutVars>
      </dgm:prSet>
      <dgm:spPr/>
    </dgm:pt>
    <dgm:pt modelId="{9F89B774-A283-014E-A063-58C91881E192}" type="pres">
      <dgm:prSet presAssocID="{B2631F04-2E2B-4242-8EB9-63035743E65E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F51F1D0D-E120-4917-901C-921BB816F67E}" srcId="{D8A41867-F1EE-4350-B288-21FFC93C035F}" destId="{E2344619-4363-4B8F-828E-9E2D8C17BFFE}" srcOrd="0" destOrd="0" parTransId="{87309100-2647-4ECA-A324-C0A8899EDC74}" sibTransId="{9F9F33E7-EDF3-43BE-B181-D6F29E70DBE2}"/>
    <dgm:cxn modelId="{CBD8540E-8E83-4DDF-949D-7042C588DAFA}" srcId="{B2631F04-2E2B-4242-8EB9-63035743E65E}" destId="{D8803906-CDCC-4D5E-9A33-3DE3E29B2D5C}" srcOrd="1" destOrd="0" parTransId="{F6163A4C-121E-4C2B-AEC8-63BA966B2E1F}" sibTransId="{8229A56B-700C-4DCB-BF6D-A4B2E8C04A75}"/>
    <dgm:cxn modelId="{CBD5B552-D212-C947-AE7F-84CF562F1218}" type="presOf" srcId="{F0F174FD-5B02-4312-89B2-7A155CE31A6C}" destId="{9F89B774-A283-014E-A063-58C91881E192}" srcOrd="0" destOrd="3" presId="urn:microsoft.com/office/officeart/2005/8/layout/vList2"/>
    <dgm:cxn modelId="{5B23FC57-AEFF-7B48-B6B9-DBD19E708BF3}" type="presOf" srcId="{E7B8AB23-0250-4BBB-AA90-14FE410EA916}" destId="{9F89B774-A283-014E-A063-58C91881E192}" srcOrd="0" destOrd="0" presId="urn:microsoft.com/office/officeart/2005/8/layout/vList2"/>
    <dgm:cxn modelId="{E902D169-D09E-6143-A0B2-560746AD3F58}" type="presOf" srcId="{D8803906-CDCC-4D5E-9A33-3DE3E29B2D5C}" destId="{9F89B774-A283-014E-A063-58C91881E192}" srcOrd="0" destOrd="1" presId="urn:microsoft.com/office/officeart/2005/8/layout/vList2"/>
    <dgm:cxn modelId="{0A9BE576-DFE2-4AED-8522-21D52F06EB42}" srcId="{D8A41867-F1EE-4350-B288-21FFC93C035F}" destId="{B2631F04-2E2B-4242-8EB9-63035743E65E}" srcOrd="1" destOrd="0" parTransId="{E098052A-AC4A-4A26-A2CC-7D025C43A7FC}" sibTransId="{073C6658-427F-4B30-8F37-7431A34B5147}"/>
    <dgm:cxn modelId="{617C558D-4A3A-45A0-AE36-C121F8E9A6E9}" srcId="{B2631F04-2E2B-4242-8EB9-63035743E65E}" destId="{B9D5F322-027B-4D90-BA8A-682473477672}" srcOrd="2" destOrd="0" parTransId="{50F26F47-3ABF-472F-8E1C-B70089DDCC72}" sibTransId="{941221E7-438F-48BC-8D60-7D470752FB1E}"/>
    <dgm:cxn modelId="{F7A8699C-71E7-AE40-839F-01172BD8D6E9}" type="presOf" srcId="{E2344619-4363-4B8F-828E-9E2D8C17BFFE}" destId="{9B142420-6791-E34A-BEE2-19B655B045DB}" srcOrd="0" destOrd="0" presId="urn:microsoft.com/office/officeart/2005/8/layout/vList2"/>
    <dgm:cxn modelId="{043DB5B5-299D-B84A-B75F-52B3CE7C21CD}" type="presOf" srcId="{B2631F04-2E2B-4242-8EB9-63035743E65E}" destId="{5ABC1F47-F704-0A46-BE2C-090FB42F3675}" srcOrd="0" destOrd="0" presId="urn:microsoft.com/office/officeart/2005/8/layout/vList2"/>
    <dgm:cxn modelId="{53021EBD-3FC0-1C49-AECB-FA57F34369BA}" type="presOf" srcId="{D8A41867-F1EE-4350-B288-21FFC93C035F}" destId="{53D0AF11-07CC-3646-990B-0AFD6BB55F3A}" srcOrd="0" destOrd="0" presId="urn:microsoft.com/office/officeart/2005/8/layout/vList2"/>
    <dgm:cxn modelId="{700E09CA-8BDF-7A4A-AB15-A1C17A02653F}" type="presOf" srcId="{B9D5F322-027B-4D90-BA8A-682473477672}" destId="{9F89B774-A283-014E-A063-58C91881E192}" srcOrd="0" destOrd="2" presId="urn:microsoft.com/office/officeart/2005/8/layout/vList2"/>
    <dgm:cxn modelId="{532D16CB-AA4F-48EF-B6DF-63E1FF41DC15}" srcId="{B2631F04-2E2B-4242-8EB9-63035743E65E}" destId="{E7B8AB23-0250-4BBB-AA90-14FE410EA916}" srcOrd="0" destOrd="0" parTransId="{8FFE0D7F-8FDF-4715-80F3-93210E4F7085}" sibTransId="{965F76DD-3336-4D23-ABCD-A05FD1165C3E}"/>
    <dgm:cxn modelId="{F07D0CD7-716E-4E50-8747-401390297E2E}" srcId="{B2631F04-2E2B-4242-8EB9-63035743E65E}" destId="{F0F174FD-5B02-4312-89B2-7A155CE31A6C}" srcOrd="3" destOrd="0" parTransId="{398F9CD9-3701-42B5-9891-8A1CD9F7BF6E}" sibTransId="{B0C45C99-8F18-404B-9AA4-0212FE3C3834}"/>
    <dgm:cxn modelId="{4D1E6052-2D9C-B047-BB7B-C98D83F88F61}" type="presParOf" srcId="{53D0AF11-07CC-3646-990B-0AFD6BB55F3A}" destId="{9B142420-6791-E34A-BEE2-19B655B045DB}" srcOrd="0" destOrd="0" presId="urn:microsoft.com/office/officeart/2005/8/layout/vList2"/>
    <dgm:cxn modelId="{8B268915-D78B-E141-93A3-C8D4AE00881A}" type="presParOf" srcId="{53D0AF11-07CC-3646-990B-0AFD6BB55F3A}" destId="{7D033789-17F3-C64D-8782-7EE18FCA5BC2}" srcOrd="1" destOrd="0" presId="urn:microsoft.com/office/officeart/2005/8/layout/vList2"/>
    <dgm:cxn modelId="{9A34CD2C-327B-7F43-9D2D-820C91B5DC3B}" type="presParOf" srcId="{53D0AF11-07CC-3646-990B-0AFD6BB55F3A}" destId="{5ABC1F47-F704-0A46-BE2C-090FB42F3675}" srcOrd="2" destOrd="0" presId="urn:microsoft.com/office/officeart/2005/8/layout/vList2"/>
    <dgm:cxn modelId="{17641906-DB3E-3C41-856C-F1FCC4F85AE5}" type="presParOf" srcId="{53D0AF11-07CC-3646-990B-0AFD6BB55F3A}" destId="{9F89B774-A283-014E-A063-58C91881E192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91BF3DE-FFD6-430F-AC34-AF56E832076E}" type="doc">
      <dgm:prSet loTypeId="urn:microsoft.com/office/officeart/2005/8/layout/defaul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6A52D43F-C01C-43E2-8189-A01FA02E78F2}">
      <dgm:prSet/>
      <dgm:spPr/>
      <dgm:t>
        <a:bodyPr/>
        <a:lstStyle/>
        <a:p>
          <a:r>
            <a:rPr lang="en-US" dirty="0"/>
            <a:t>Largest possible number?</a:t>
          </a:r>
        </a:p>
      </dgm:t>
    </dgm:pt>
    <dgm:pt modelId="{42D08DD6-26F1-4691-949E-10A14E32DFE3}" type="parTrans" cxnId="{AC39BBD1-1BDA-4483-96A2-4E2D0D6812BE}">
      <dgm:prSet/>
      <dgm:spPr/>
      <dgm:t>
        <a:bodyPr/>
        <a:lstStyle/>
        <a:p>
          <a:endParaRPr lang="en-US"/>
        </a:p>
      </dgm:t>
    </dgm:pt>
    <dgm:pt modelId="{FC626297-C723-4EAE-8D96-1BA899816B4A}" type="sibTrans" cxnId="{AC39BBD1-1BDA-4483-96A2-4E2D0D6812BE}">
      <dgm:prSet/>
      <dgm:spPr/>
      <dgm:t>
        <a:bodyPr/>
        <a:lstStyle/>
        <a:p>
          <a:endParaRPr lang="en-US"/>
        </a:p>
      </dgm:t>
    </dgm:pt>
    <dgm:pt modelId="{C8F86888-2A59-41DD-8944-CF3C366C1632}">
      <dgm:prSet/>
      <dgm:spPr/>
      <dgm:t>
        <a:bodyPr/>
        <a:lstStyle/>
        <a:p>
          <a:r>
            <a:rPr lang="en-US" dirty="0"/>
            <a:t>Smallest possible number?</a:t>
          </a:r>
        </a:p>
      </dgm:t>
    </dgm:pt>
    <dgm:pt modelId="{F828EC99-97BC-43C1-9408-89310D7C8994}" type="parTrans" cxnId="{69D4A419-2CE7-49A7-84D8-C496BC9A74E4}">
      <dgm:prSet/>
      <dgm:spPr/>
      <dgm:t>
        <a:bodyPr/>
        <a:lstStyle/>
        <a:p>
          <a:endParaRPr lang="en-US"/>
        </a:p>
      </dgm:t>
    </dgm:pt>
    <dgm:pt modelId="{4DD9C11D-92EA-42D8-894D-A52CD7031082}" type="sibTrans" cxnId="{69D4A419-2CE7-49A7-84D8-C496BC9A74E4}">
      <dgm:prSet/>
      <dgm:spPr/>
      <dgm:t>
        <a:bodyPr/>
        <a:lstStyle/>
        <a:p>
          <a:endParaRPr lang="en-US"/>
        </a:p>
      </dgm:t>
    </dgm:pt>
    <dgm:pt modelId="{5ADF50D5-0253-4F37-ACBB-9FB2E9B8747A}">
      <dgm:prSet/>
      <dgm:spPr/>
      <dgm:t>
        <a:bodyPr/>
        <a:lstStyle/>
        <a:p>
          <a:r>
            <a:rPr lang="en-US"/>
            <a:t>Smallest number that’s </a:t>
          </a:r>
          <a:r>
            <a:rPr lang="en-US" i="1"/>
            <a:t>impossible?</a:t>
          </a:r>
          <a:endParaRPr lang="en-US"/>
        </a:p>
      </dgm:t>
    </dgm:pt>
    <dgm:pt modelId="{67C5DE58-1DD6-4A32-A24F-F1F9F949A76A}" type="parTrans" cxnId="{7013C770-945B-40D2-9A04-436D3C977BC2}">
      <dgm:prSet/>
      <dgm:spPr/>
      <dgm:t>
        <a:bodyPr/>
        <a:lstStyle/>
        <a:p>
          <a:endParaRPr lang="en-US"/>
        </a:p>
      </dgm:t>
    </dgm:pt>
    <dgm:pt modelId="{033B2AFF-B6EC-449F-89BB-FE78635E7F13}" type="sibTrans" cxnId="{7013C770-945B-40D2-9A04-436D3C977BC2}">
      <dgm:prSet/>
      <dgm:spPr/>
      <dgm:t>
        <a:bodyPr/>
        <a:lstStyle/>
        <a:p>
          <a:endParaRPr lang="en-US"/>
        </a:p>
      </dgm:t>
    </dgm:pt>
    <dgm:pt modelId="{99296958-8D53-447C-A6A1-9B89D2C80182}">
      <dgm:prSet/>
      <dgm:spPr/>
      <dgm:t>
        <a:bodyPr/>
        <a:lstStyle/>
        <a:p>
          <a:r>
            <a:rPr lang="en-US" dirty="0"/>
            <a:t>Students love trying to make 100 (do you think it’s possible?)</a:t>
          </a:r>
        </a:p>
      </dgm:t>
    </dgm:pt>
    <dgm:pt modelId="{0982B8AA-774B-45FA-B570-BFCB129BE1F5}" type="parTrans" cxnId="{7E1BDA24-C708-44F0-8309-F92B527C3D74}">
      <dgm:prSet/>
      <dgm:spPr/>
      <dgm:t>
        <a:bodyPr/>
        <a:lstStyle/>
        <a:p>
          <a:endParaRPr lang="en-US"/>
        </a:p>
      </dgm:t>
    </dgm:pt>
    <dgm:pt modelId="{0F24D4DE-06B6-43DA-B051-C68FE7FCE27E}" type="sibTrans" cxnId="{7E1BDA24-C708-44F0-8309-F92B527C3D74}">
      <dgm:prSet/>
      <dgm:spPr/>
      <dgm:t>
        <a:bodyPr/>
        <a:lstStyle/>
        <a:p>
          <a:endParaRPr lang="en-US"/>
        </a:p>
      </dgm:t>
    </dgm:pt>
    <dgm:pt modelId="{7D6B25FC-768D-41B0-B53A-85F743A6DF1E}">
      <dgm:prSet/>
      <dgm:spPr/>
      <dgm:t>
        <a:bodyPr/>
        <a:lstStyle/>
        <a:p>
          <a:r>
            <a:rPr lang="en-US" dirty="0"/>
            <a:t>How do we “know” that we found everything?</a:t>
          </a:r>
        </a:p>
      </dgm:t>
    </dgm:pt>
    <dgm:pt modelId="{3762BB85-801F-4C8A-9C4D-57CAE501C38A}" type="parTrans" cxnId="{A6819F0E-3F07-4AEE-BC25-5244C108AEEF}">
      <dgm:prSet/>
      <dgm:spPr/>
      <dgm:t>
        <a:bodyPr/>
        <a:lstStyle/>
        <a:p>
          <a:endParaRPr lang="en-US"/>
        </a:p>
      </dgm:t>
    </dgm:pt>
    <dgm:pt modelId="{21AC7164-26BC-4726-A723-67A44D243984}" type="sibTrans" cxnId="{A6819F0E-3F07-4AEE-BC25-5244C108AEEF}">
      <dgm:prSet/>
      <dgm:spPr/>
      <dgm:t>
        <a:bodyPr/>
        <a:lstStyle/>
        <a:p>
          <a:endParaRPr lang="en-US"/>
        </a:p>
      </dgm:t>
    </dgm:pt>
    <dgm:pt modelId="{784DC348-F902-48AF-AB79-30C054874C1C}">
      <dgm:prSet/>
      <dgm:spPr/>
      <dgm:t>
        <a:bodyPr/>
        <a:lstStyle/>
        <a:p>
          <a:r>
            <a:rPr lang="en-US" dirty="0"/>
            <a:t>What if we allow for more starting digits, such as 5? </a:t>
          </a:r>
        </a:p>
      </dgm:t>
    </dgm:pt>
    <dgm:pt modelId="{8976BA8D-FF15-4ECA-934B-B23FD349607D}" type="parTrans" cxnId="{999E60E9-1AD0-44FE-9A74-2E4AD9DDEC23}">
      <dgm:prSet/>
      <dgm:spPr/>
      <dgm:t>
        <a:bodyPr/>
        <a:lstStyle/>
        <a:p>
          <a:endParaRPr lang="en-US"/>
        </a:p>
      </dgm:t>
    </dgm:pt>
    <dgm:pt modelId="{DA624A31-D4A8-4402-8DBE-C282239C1BAA}" type="sibTrans" cxnId="{999E60E9-1AD0-44FE-9A74-2E4AD9DDEC23}">
      <dgm:prSet/>
      <dgm:spPr/>
      <dgm:t>
        <a:bodyPr/>
        <a:lstStyle/>
        <a:p>
          <a:endParaRPr lang="en-US"/>
        </a:p>
      </dgm:t>
    </dgm:pt>
    <dgm:pt modelId="{7886EAE6-E149-1140-A857-CE4FEFEC5DB6}" type="pres">
      <dgm:prSet presAssocID="{191BF3DE-FFD6-430F-AC34-AF56E832076E}" presName="diagram" presStyleCnt="0">
        <dgm:presLayoutVars>
          <dgm:dir/>
          <dgm:resizeHandles val="exact"/>
        </dgm:presLayoutVars>
      </dgm:prSet>
      <dgm:spPr/>
    </dgm:pt>
    <dgm:pt modelId="{D71451E7-5819-F54A-AACA-E3345876446D}" type="pres">
      <dgm:prSet presAssocID="{6A52D43F-C01C-43E2-8189-A01FA02E78F2}" presName="node" presStyleLbl="node1" presStyleIdx="0" presStyleCnt="5">
        <dgm:presLayoutVars>
          <dgm:bulletEnabled val="1"/>
        </dgm:presLayoutVars>
      </dgm:prSet>
      <dgm:spPr/>
    </dgm:pt>
    <dgm:pt modelId="{42ED9090-A5E9-E748-A009-A7C764FEC1D6}" type="pres">
      <dgm:prSet presAssocID="{FC626297-C723-4EAE-8D96-1BA899816B4A}" presName="sibTrans" presStyleCnt="0"/>
      <dgm:spPr/>
    </dgm:pt>
    <dgm:pt modelId="{A4AD81C9-5A0B-0040-BC13-D1F25469BBBE}" type="pres">
      <dgm:prSet presAssocID="{C8F86888-2A59-41DD-8944-CF3C366C1632}" presName="node" presStyleLbl="node1" presStyleIdx="1" presStyleCnt="5">
        <dgm:presLayoutVars>
          <dgm:bulletEnabled val="1"/>
        </dgm:presLayoutVars>
      </dgm:prSet>
      <dgm:spPr/>
    </dgm:pt>
    <dgm:pt modelId="{1FE755B5-2642-5249-8BF5-3405CDBBC9AF}" type="pres">
      <dgm:prSet presAssocID="{4DD9C11D-92EA-42D8-894D-A52CD7031082}" presName="sibTrans" presStyleCnt="0"/>
      <dgm:spPr/>
    </dgm:pt>
    <dgm:pt modelId="{F0AE3C3B-2FC6-384A-9EC0-6069BF484C0C}" type="pres">
      <dgm:prSet presAssocID="{5ADF50D5-0253-4F37-ACBB-9FB2E9B8747A}" presName="node" presStyleLbl="node1" presStyleIdx="2" presStyleCnt="5">
        <dgm:presLayoutVars>
          <dgm:bulletEnabled val="1"/>
        </dgm:presLayoutVars>
      </dgm:prSet>
      <dgm:spPr/>
    </dgm:pt>
    <dgm:pt modelId="{E103005D-D6DD-2742-A4D2-30752402B9ED}" type="pres">
      <dgm:prSet presAssocID="{033B2AFF-B6EC-449F-89BB-FE78635E7F13}" presName="sibTrans" presStyleCnt="0"/>
      <dgm:spPr/>
    </dgm:pt>
    <dgm:pt modelId="{841E073E-1ECD-EE4C-808B-EAB68837AE76}" type="pres">
      <dgm:prSet presAssocID="{7D6B25FC-768D-41B0-B53A-85F743A6DF1E}" presName="node" presStyleLbl="node1" presStyleIdx="3" presStyleCnt="5">
        <dgm:presLayoutVars>
          <dgm:bulletEnabled val="1"/>
        </dgm:presLayoutVars>
      </dgm:prSet>
      <dgm:spPr/>
    </dgm:pt>
    <dgm:pt modelId="{4C53D499-DC73-914A-A75E-45238FC12DBB}" type="pres">
      <dgm:prSet presAssocID="{21AC7164-26BC-4726-A723-67A44D243984}" presName="sibTrans" presStyleCnt="0"/>
      <dgm:spPr/>
    </dgm:pt>
    <dgm:pt modelId="{E17B2AC6-0135-7549-8981-373939E69E1C}" type="pres">
      <dgm:prSet presAssocID="{784DC348-F902-48AF-AB79-30C054874C1C}" presName="node" presStyleLbl="node1" presStyleIdx="4" presStyleCnt="5">
        <dgm:presLayoutVars>
          <dgm:bulletEnabled val="1"/>
        </dgm:presLayoutVars>
      </dgm:prSet>
      <dgm:spPr/>
    </dgm:pt>
  </dgm:ptLst>
  <dgm:cxnLst>
    <dgm:cxn modelId="{A6819F0E-3F07-4AEE-BC25-5244C108AEEF}" srcId="{191BF3DE-FFD6-430F-AC34-AF56E832076E}" destId="{7D6B25FC-768D-41B0-B53A-85F743A6DF1E}" srcOrd="3" destOrd="0" parTransId="{3762BB85-801F-4C8A-9C4D-57CAE501C38A}" sibTransId="{21AC7164-26BC-4726-A723-67A44D243984}"/>
    <dgm:cxn modelId="{69D4A419-2CE7-49A7-84D8-C496BC9A74E4}" srcId="{191BF3DE-FFD6-430F-AC34-AF56E832076E}" destId="{C8F86888-2A59-41DD-8944-CF3C366C1632}" srcOrd="1" destOrd="0" parTransId="{F828EC99-97BC-43C1-9408-89310D7C8994}" sibTransId="{4DD9C11D-92EA-42D8-894D-A52CD7031082}"/>
    <dgm:cxn modelId="{7E1BDA24-C708-44F0-8309-F92B527C3D74}" srcId="{5ADF50D5-0253-4F37-ACBB-9FB2E9B8747A}" destId="{99296958-8D53-447C-A6A1-9B89D2C80182}" srcOrd="0" destOrd="0" parTransId="{0982B8AA-774B-45FA-B570-BFCB129BE1F5}" sibTransId="{0F24D4DE-06B6-43DA-B051-C68FE7FCE27E}"/>
    <dgm:cxn modelId="{5C43F02D-2F1C-2C46-8CE7-B4EAC19DDF68}" type="presOf" srcId="{191BF3DE-FFD6-430F-AC34-AF56E832076E}" destId="{7886EAE6-E149-1140-A857-CE4FEFEC5DB6}" srcOrd="0" destOrd="0" presId="urn:microsoft.com/office/officeart/2005/8/layout/default"/>
    <dgm:cxn modelId="{165ECF5F-0357-8449-85AD-4B874E022675}" type="presOf" srcId="{99296958-8D53-447C-A6A1-9B89D2C80182}" destId="{F0AE3C3B-2FC6-384A-9EC0-6069BF484C0C}" srcOrd="0" destOrd="1" presId="urn:microsoft.com/office/officeart/2005/8/layout/default"/>
    <dgm:cxn modelId="{7013C770-945B-40D2-9A04-436D3C977BC2}" srcId="{191BF3DE-FFD6-430F-AC34-AF56E832076E}" destId="{5ADF50D5-0253-4F37-ACBB-9FB2E9B8747A}" srcOrd="2" destOrd="0" parTransId="{67C5DE58-1DD6-4A32-A24F-F1F9F949A76A}" sibTransId="{033B2AFF-B6EC-449F-89BB-FE78635E7F13}"/>
    <dgm:cxn modelId="{97215984-D6C9-3D41-9E46-7FC3F5A0EE56}" type="presOf" srcId="{5ADF50D5-0253-4F37-ACBB-9FB2E9B8747A}" destId="{F0AE3C3B-2FC6-384A-9EC0-6069BF484C0C}" srcOrd="0" destOrd="0" presId="urn:microsoft.com/office/officeart/2005/8/layout/default"/>
    <dgm:cxn modelId="{0563D788-3F00-EA4F-BEA0-D0A8B61D249A}" type="presOf" srcId="{784DC348-F902-48AF-AB79-30C054874C1C}" destId="{E17B2AC6-0135-7549-8981-373939E69E1C}" srcOrd="0" destOrd="0" presId="urn:microsoft.com/office/officeart/2005/8/layout/default"/>
    <dgm:cxn modelId="{AC39BBD1-1BDA-4483-96A2-4E2D0D6812BE}" srcId="{191BF3DE-FFD6-430F-AC34-AF56E832076E}" destId="{6A52D43F-C01C-43E2-8189-A01FA02E78F2}" srcOrd="0" destOrd="0" parTransId="{42D08DD6-26F1-4691-949E-10A14E32DFE3}" sibTransId="{FC626297-C723-4EAE-8D96-1BA899816B4A}"/>
    <dgm:cxn modelId="{9F0DD5D6-3AF2-3A48-85B5-A5746EAE7282}" type="presOf" srcId="{6A52D43F-C01C-43E2-8189-A01FA02E78F2}" destId="{D71451E7-5819-F54A-AACA-E3345876446D}" srcOrd="0" destOrd="0" presId="urn:microsoft.com/office/officeart/2005/8/layout/default"/>
    <dgm:cxn modelId="{999E60E9-1AD0-44FE-9A74-2E4AD9DDEC23}" srcId="{191BF3DE-FFD6-430F-AC34-AF56E832076E}" destId="{784DC348-F902-48AF-AB79-30C054874C1C}" srcOrd="4" destOrd="0" parTransId="{8976BA8D-FF15-4ECA-934B-B23FD349607D}" sibTransId="{DA624A31-D4A8-4402-8DBE-C282239C1BAA}"/>
    <dgm:cxn modelId="{E29E51EC-CF0B-E442-901D-FD845CCEE52E}" type="presOf" srcId="{7D6B25FC-768D-41B0-B53A-85F743A6DF1E}" destId="{841E073E-1ECD-EE4C-808B-EAB68837AE76}" srcOrd="0" destOrd="0" presId="urn:microsoft.com/office/officeart/2005/8/layout/default"/>
    <dgm:cxn modelId="{33E7CEFA-4660-7B4B-A4A9-831A1E95E485}" type="presOf" srcId="{C8F86888-2A59-41DD-8944-CF3C366C1632}" destId="{A4AD81C9-5A0B-0040-BC13-D1F25469BBBE}" srcOrd="0" destOrd="0" presId="urn:microsoft.com/office/officeart/2005/8/layout/default"/>
    <dgm:cxn modelId="{0247D76E-BD2C-1147-852A-C4A26701D3F6}" type="presParOf" srcId="{7886EAE6-E149-1140-A857-CE4FEFEC5DB6}" destId="{D71451E7-5819-F54A-AACA-E3345876446D}" srcOrd="0" destOrd="0" presId="urn:microsoft.com/office/officeart/2005/8/layout/default"/>
    <dgm:cxn modelId="{ADED8619-E5AA-F64A-9554-77770B84BA26}" type="presParOf" srcId="{7886EAE6-E149-1140-A857-CE4FEFEC5DB6}" destId="{42ED9090-A5E9-E748-A009-A7C764FEC1D6}" srcOrd="1" destOrd="0" presId="urn:microsoft.com/office/officeart/2005/8/layout/default"/>
    <dgm:cxn modelId="{0015EAC1-59DF-2743-9096-E57716399D35}" type="presParOf" srcId="{7886EAE6-E149-1140-A857-CE4FEFEC5DB6}" destId="{A4AD81C9-5A0B-0040-BC13-D1F25469BBBE}" srcOrd="2" destOrd="0" presId="urn:microsoft.com/office/officeart/2005/8/layout/default"/>
    <dgm:cxn modelId="{5DAF6146-A81A-8E4D-8F16-54212650B6CF}" type="presParOf" srcId="{7886EAE6-E149-1140-A857-CE4FEFEC5DB6}" destId="{1FE755B5-2642-5249-8BF5-3405CDBBC9AF}" srcOrd="3" destOrd="0" presId="urn:microsoft.com/office/officeart/2005/8/layout/default"/>
    <dgm:cxn modelId="{D1281D3A-6EB7-104E-B26C-3EE77629EB5E}" type="presParOf" srcId="{7886EAE6-E149-1140-A857-CE4FEFEC5DB6}" destId="{F0AE3C3B-2FC6-384A-9EC0-6069BF484C0C}" srcOrd="4" destOrd="0" presId="urn:microsoft.com/office/officeart/2005/8/layout/default"/>
    <dgm:cxn modelId="{6B639829-225B-8C4C-8A77-57C842CE40D6}" type="presParOf" srcId="{7886EAE6-E149-1140-A857-CE4FEFEC5DB6}" destId="{E103005D-D6DD-2742-A4D2-30752402B9ED}" srcOrd="5" destOrd="0" presId="urn:microsoft.com/office/officeart/2005/8/layout/default"/>
    <dgm:cxn modelId="{D02A80EC-9DFB-1E4D-93D2-B8159AB7AB77}" type="presParOf" srcId="{7886EAE6-E149-1140-A857-CE4FEFEC5DB6}" destId="{841E073E-1ECD-EE4C-808B-EAB68837AE76}" srcOrd="6" destOrd="0" presId="urn:microsoft.com/office/officeart/2005/8/layout/default"/>
    <dgm:cxn modelId="{AB3E1B7D-FB8F-884E-8525-3F7BB35F4E2A}" type="presParOf" srcId="{7886EAE6-E149-1140-A857-CE4FEFEC5DB6}" destId="{4C53D499-DC73-914A-A75E-45238FC12DBB}" srcOrd="7" destOrd="0" presId="urn:microsoft.com/office/officeart/2005/8/layout/default"/>
    <dgm:cxn modelId="{1A341DCC-BF9A-1A4A-A9BE-06467CD3D3ED}" type="presParOf" srcId="{7886EAE6-E149-1140-A857-CE4FEFEC5DB6}" destId="{E17B2AC6-0135-7549-8981-373939E69E1C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4358C5D8-059E-4340-99E0-6E27A453D311}" type="doc">
      <dgm:prSet loTypeId="urn:microsoft.com/office/officeart/2005/8/layout/hierarchy1" loCatId="hierarchy" qsTypeId="urn:microsoft.com/office/officeart/2005/8/quickstyle/simple1" qsCatId="simple" csTypeId="urn:microsoft.com/office/officeart/2005/8/colors/accent2_2" csCatId="accent2"/>
      <dgm:spPr/>
      <dgm:t>
        <a:bodyPr/>
        <a:lstStyle/>
        <a:p>
          <a:endParaRPr lang="en-US"/>
        </a:p>
      </dgm:t>
    </dgm:pt>
    <dgm:pt modelId="{36EF1541-70A0-4BED-AA37-971E44A96712}">
      <dgm:prSet/>
      <dgm:spPr/>
      <dgm:t>
        <a:bodyPr/>
        <a:lstStyle/>
        <a:p>
          <a:r>
            <a:rPr lang="en-US"/>
            <a:t>Playing with numbers can be a lot of fun!</a:t>
          </a:r>
        </a:p>
      </dgm:t>
    </dgm:pt>
    <dgm:pt modelId="{56012E65-B6C9-4023-B924-4657856C497F}" type="parTrans" cxnId="{33AFB82C-A05A-4AEF-B6CC-8A451BCD9719}">
      <dgm:prSet/>
      <dgm:spPr/>
      <dgm:t>
        <a:bodyPr/>
        <a:lstStyle/>
        <a:p>
          <a:endParaRPr lang="en-US"/>
        </a:p>
      </dgm:t>
    </dgm:pt>
    <dgm:pt modelId="{F03A0962-0531-43C1-80E9-317370CA03D9}" type="sibTrans" cxnId="{33AFB82C-A05A-4AEF-B6CC-8A451BCD9719}">
      <dgm:prSet/>
      <dgm:spPr/>
      <dgm:t>
        <a:bodyPr/>
        <a:lstStyle/>
        <a:p>
          <a:endParaRPr lang="en-US"/>
        </a:p>
      </dgm:t>
    </dgm:pt>
    <dgm:pt modelId="{FC861795-0F2A-4CC6-A212-3FE624C50016}">
      <dgm:prSet/>
      <dgm:spPr/>
      <dgm:t>
        <a:bodyPr/>
        <a:lstStyle/>
        <a:p>
          <a:r>
            <a:rPr lang="en-US"/>
            <a:t>Impossibility in math—how do we really know?</a:t>
          </a:r>
        </a:p>
      </dgm:t>
    </dgm:pt>
    <dgm:pt modelId="{A6B8E6AC-3B99-48E7-92B4-893E73988FB7}" type="parTrans" cxnId="{56870E62-4C31-444C-9EF2-09FDFA116466}">
      <dgm:prSet/>
      <dgm:spPr/>
      <dgm:t>
        <a:bodyPr/>
        <a:lstStyle/>
        <a:p>
          <a:endParaRPr lang="en-US"/>
        </a:p>
      </dgm:t>
    </dgm:pt>
    <dgm:pt modelId="{7CEBA49E-3FD3-4E87-84BD-F446F1BC62E2}" type="sibTrans" cxnId="{56870E62-4C31-444C-9EF2-09FDFA116466}">
      <dgm:prSet/>
      <dgm:spPr/>
      <dgm:t>
        <a:bodyPr/>
        <a:lstStyle/>
        <a:p>
          <a:endParaRPr lang="en-US"/>
        </a:p>
      </dgm:t>
    </dgm:pt>
    <dgm:pt modelId="{5EFC05BD-0751-44CC-970C-ACF6A9087F3C}">
      <dgm:prSet/>
      <dgm:spPr/>
      <dgm:t>
        <a:bodyPr/>
        <a:lstStyle/>
        <a:p>
          <a:r>
            <a:rPr lang="en-US"/>
            <a:t>In math, </a:t>
          </a:r>
          <a:r>
            <a:rPr lang="en-US" i="1"/>
            <a:t>you</a:t>
          </a:r>
          <a:r>
            <a:rPr lang="en-US"/>
            <a:t> get to make and break the rules.</a:t>
          </a:r>
        </a:p>
      </dgm:t>
    </dgm:pt>
    <dgm:pt modelId="{BBF86450-A050-4F16-92B8-CAC50CD9D7FF}" type="parTrans" cxnId="{787E930E-E25B-4B8C-B7B0-0DC73AF24C08}">
      <dgm:prSet/>
      <dgm:spPr/>
      <dgm:t>
        <a:bodyPr/>
        <a:lstStyle/>
        <a:p>
          <a:endParaRPr lang="en-US"/>
        </a:p>
      </dgm:t>
    </dgm:pt>
    <dgm:pt modelId="{11458D04-6468-4973-BAB2-8E4BE701A830}" type="sibTrans" cxnId="{787E930E-E25B-4B8C-B7B0-0DC73AF24C08}">
      <dgm:prSet/>
      <dgm:spPr/>
      <dgm:t>
        <a:bodyPr/>
        <a:lstStyle/>
        <a:p>
          <a:endParaRPr lang="en-US"/>
        </a:p>
      </dgm:t>
    </dgm:pt>
    <dgm:pt modelId="{C44831DE-0D51-6E4D-B9B3-7FCDD0E54BAF}" type="pres">
      <dgm:prSet presAssocID="{4358C5D8-059E-4340-99E0-6E27A453D311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0619AACB-3C6C-1E46-8E21-3EF1B1AE5A14}" type="pres">
      <dgm:prSet presAssocID="{36EF1541-70A0-4BED-AA37-971E44A96712}" presName="hierRoot1" presStyleCnt="0"/>
      <dgm:spPr/>
    </dgm:pt>
    <dgm:pt modelId="{F2A0B615-99D9-8743-88FB-4F3CF221A56D}" type="pres">
      <dgm:prSet presAssocID="{36EF1541-70A0-4BED-AA37-971E44A96712}" presName="composite" presStyleCnt="0"/>
      <dgm:spPr/>
    </dgm:pt>
    <dgm:pt modelId="{E62B044D-98B9-994A-A7B3-6B2D5C14D667}" type="pres">
      <dgm:prSet presAssocID="{36EF1541-70A0-4BED-AA37-971E44A96712}" presName="background" presStyleLbl="node0" presStyleIdx="0" presStyleCnt="3"/>
      <dgm:spPr/>
    </dgm:pt>
    <dgm:pt modelId="{5C791746-6990-734E-A33A-7012E617B32A}" type="pres">
      <dgm:prSet presAssocID="{36EF1541-70A0-4BED-AA37-971E44A96712}" presName="text" presStyleLbl="fgAcc0" presStyleIdx="0" presStyleCnt="3">
        <dgm:presLayoutVars>
          <dgm:chPref val="3"/>
        </dgm:presLayoutVars>
      </dgm:prSet>
      <dgm:spPr/>
    </dgm:pt>
    <dgm:pt modelId="{EA42ED1C-7824-AE4F-A9F2-9ECDDC1EC2E4}" type="pres">
      <dgm:prSet presAssocID="{36EF1541-70A0-4BED-AA37-971E44A96712}" presName="hierChild2" presStyleCnt="0"/>
      <dgm:spPr/>
    </dgm:pt>
    <dgm:pt modelId="{29CFD6DA-275B-4745-8D88-E6EAB0987ECE}" type="pres">
      <dgm:prSet presAssocID="{FC861795-0F2A-4CC6-A212-3FE624C50016}" presName="hierRoot1" presStyleCnt="0"/>
      <dgm:spPr/>
    </dgm:pt>
    <dgm:pt modelId="{3AFB799E-39C3-1444-AD50-9C7EF5E90F3D}" type="pres">
      <dgm:prSet presAssocID="{FC861795-0F2A-4CC6-A212-3FE624C50016}" presName="composite" presStyleCnt="0"/>
      <dgm:spPr/>
    </dgm:pt>
    <dgm:pt modelId="{94D59AB9-BBEB-304B-9341-63F6AE0942B5}" type="pres">
      <dgm:prSet presAssocID="{FC861795-0F2A-4CC6-A212-3FE624C50016}" presName="background" presStyleLbl="node0" presStyleIdx="1" presStyleCnt="3"/>
      <dgm:spPr/>
    </dgm:pt>
    <dgm:pt modelId="{1AA4062B-08DA-3343-9F7C-3962C52B76C6}" type="pres">
      <dgm:prSet presAssocID="{FC861795-0F2A-4CC6-A212-3FE624C50016}" presName="text" presStyleLbl="fgAcc0" presStyleIdx="1" presStyleCnt="3">
        <dgm:presLayoutVars>
          <dgm:chPref val="3"/>
        </dgm:presLayoutVars>
      </dgm:prSet>
      <dgm:spPr/>
    </dgm:pt>
    <dgm:pt modelId="{C9F8F4A0-F9E8-944F-A5A1-17DD7D19FA3A}" type="pres">
      <dgm:prSet presAssocID="{FC861795-0F2A-4CC6-A212-3FE624C50016}" presName="hierChild2" presStyleCnt="0"/>
      <dgm:spPr/>
    </dgm:pt>
    <dgm:pt modelId="{150C15C0-6DA3-9048-BFF7-03E06C07228B}" type="pres">
      <dgm:prSet presAssocID="{5EFC05BD-0751-44CC-970C-ACF6A9087F3C}" presName="hierRoot1" presStyleCnt="0"/>
      <dgm:spPr/>
    </dgm:pt>
    <dgm:pt modelId="{DBAC4C37-034D-F34F-BB9E-DCDD5491AF10}" type="pres">
      <dgm:prSet presAssocID="{5EFC05BD-0751-44CC-970C-ACF6A9087F3C}" presName="composite" presStyleCnt="0"/>
      <dgm:spPr/>
    </dgm:pt>
    <dgm:pt modelId="{82C3B1A5-1B9E-E449-AA38-C4D131977133}" type="pres">
      <dgm:prSet presAssocID="{5EFC05BD-0751-44CC-970C-ACF6A9087F3C}" presName="background" presStyleLbl="node0" presStyleIdx="2" presStyleCnt="3"/>
      <dgm:spPr/>
    </dgm:pt>
    <dgm:pt modelId="{BD94D4E8-521A-0041-812B-5EA2060D3053}" type="pres">
      <dgm:prSet presAssocID="{5EFC05BD-0751-44CC-970C-ACF6A9087F3C}" presName="text" presStyleLbl="fgAcc0" presStyleIdx="2" presStyleCnt="3">
        <dgm:presLayoutVars>
          <dgm:chPref val="3"/>
        </dgm:presLayoutVars>
      </dgm:prSet>
      <dgm:spPr/>
    </dgm:pt>
    <dgm:pt modelId="{AA828F26-CADA-164C-88DF-9ED632DE6B8C}" type="pres">
      <dgm:prSet presAssocID="{5EFC05BD-0751-44CC-970C-ACF6A9087F3C}" presName="hierChild2" presStyleCnt="0"/>
      <dgm:spPr/>
    </dgm:pt>
  </dgm:ptLst>
  <dgm:cxnLst>
    <dgm:cxn modelId="{787E930E-E25B-4B8C-B7B0-0DC73AF24C08}" srcId="{4358C5D8-059E-4340-99E0-6E27A453D311}" destId="{5EFC05BD-0751-44CC-970C-ACF6A9087F3C}" srcOrd="2" destOrd="0" parTransId="{BBF86450-A050-4F16-92B8-CAC50CD9D7FF}" sibTransId="{11458D04-6468-4973-BAB2-8E4BE701A830}"/>
    <dgm:cxn modelId="{3A4E531F-12F2-214F-9780-87FDABF72AC9}" type="presOf" srcId="{5EFC05BD-0751-44CC-970C-ACF6A9087F3C}" destId="{BD94D4E8-521A-0041-812B-5EA2060D3053}" srcOrd="0" destOrd="0" presId="urn:microsoft.com/office/officeart/2005/8/layout/hierarchy1"/>
    <dgm:cxn modelId="{33AFB82C-A05A-4AEF-B6CC-8A451BCD9719}" srcId="{4358C5D8-059E-4340-99E0-6E27A453D311}" destId="{36EF1541-70A0-4BED-AA37-971E44A96712}" srcOrd="0" destOrd="0" parTransId="{56012E65-B6C9-4023-B924-4657856C497F}" sibTransId="{F03A0962-0531-43C1-80E9-317370CA03D9}"/>
    <dgm:cxn modelId="{56870E62-4C31-444C-9EF2-09FDFA116466}" srcId="{4358C5D8-059E-4340-99E0-6E27A453D311}" destId="{FC861795-0F2A-4CC6-A212-3FE624C50016}" srcOrd="1" destOrd="0" parTransId="{A6B8E6AC-3B99-48E7-92B4-893E73988FB7}" sibTransId="{7CEBA49E-3FD3-4E87-84BD-F446F1BC62E2}"/>
    <dgm:cxn modelId="{920BF968-1739-E247-A98F-EAC5CF1068A6}" type="presOf" srcId="{FC861795-0F2A-4CC6-A212-3FE624C50016}" destId="{1AA4062B-08DA-3343-9F7C-3962C52B76C6}" srcOrd="0" destOrd="0" presId="urn:microsoft.com/office/officeart/2005/8/layout/hierarchy1"/>
    <dgm:cxn modelId="{47B0F894-8A71-5549-A3CE-E95341EF62BA}" type="presOf" srcId="{4358C5D8-059E-4340-99E0-6E27A453D311}" destId="{C44831DE-0D51-6E4D-B9B3-7FCDD0E54BAF}" srcOrd="0" destOrd="0" presId="urn:microsoft.com/office/officeart/2005/8/layout/hierarchy1"/>
    <dgm:cxn modelId="{CF62AAEF-2A56-8E45-B76C-049F2020BB94}" type="presOf" srcId="{36EF1541-70A0-4BED-AA37-971E44A96712}" destId="{5C791746-6990-734E-A33A-7012E617B32A}" srcOrd="0" destOrd="0" presId="urn:microsoft.com/office/officeart/2005/8/layout/hierarchy1"/>
    <dgm:cxn modelId="{F083C13C-3648-AA40-8A75-4851DF7BCD25}" type="presParOf" srcId="{C44831DE-0D51-6E4D-B9B3-7FCDD0E54BAF}" destId="{0619AACB-3C6C-1E46-8E21-3EF1B1AE5A14}" srcOrd="0" destOrd="0" presId="urn:microsoft.com/office/officeart/2005/8/layout/hierarchy1"/>
    <dgm:cxn modelId="{8A87EE68-FE4F-C547-A826-1060D7579195}" type="presParOf" srcId="{0619AACB-3C6C-1E46-8E21-3EF1B1AE5A14}" destId="{F2A0B615-99D9-8743-88FB-4F3CF221A56D}" srcOrd="0" destOrd="0" presId="urn:microsoft.com/office/officeart/2005/8/layout/hierarchy1"/>
    <dgm:cxn modelId="{DA2F3A32-CE9B-D549-B7FD-015557530E78}" type="presParOf" srcId="{F2A0B615-99D9-8743-88FB-4F3CF221A56D}" destId="{E62B044D-98B9-994A-A7B3-6B2D5C14D667}" srcOrd="0" destOrd="0" presId="urn:microsoft.com/office/officeart/2005/8/layout/hierarchy1"/>
    <dgm:cxn modelId="{8D545C35-BE3A-1849-BCA1-8BA2FE870DFF}" type="presParOf" srcId="{F2A0B615-99D9-8743-88FB-4F3CF221A56D}" destId="{5C791746-6990-734E-A33A-7012E617B32A}" srcOrd="1" destOrd="0" presId="urn:microsoft.com/office/officeart/2005/8/layout/hierarchy1"/>
    <dgm:cxn modelId="{99310EC0-4748-3B4B-A987-8D1AD6402036}" type="presParOf" srcId="{0619AACB-3C6C-1E46-8E21-3EF1B1AE5A14}" destId="{EA42ED1C-7824-AE4F-A9F2-9ECDDC1EC2E4}" srcOrd="1" destOrd="0" presId="urn:microsoft.com/office/officeart/2005/8/layout/hierarchy1"/>
    <dgm:cxn modelId="{212AA0EB-99BB-3342-8F19-885E0F586FCE}" type="presParOf" srcId="{C44831DE-0D51-6E4D-B9B3-7FCDD0E54BAF}" destId="{29CFD6DA-275B-4745-8D88-E6EAB0987ECE}" srcOrd="1" destOrd="0" presId="urn:microsoft.com/office/officeart/2005/8/layout/hierarchy1"/>
    <dgm:cxn modelId="{100A34F7-712B-EF44-BD55-6A8368FF21E6}" type="presParOf" srcId="{29CFD6DA-275B-4745-8D88-E6EAB0987ECE}" destId="{3AFB799E-39C3-1444-AD50-9C7EF5E90F3D}" srcOrd="0" destOrd="0" presId="urn:microsoft.com/office/officeart/2005/8/layout/hierarchy1"/>
    <dgm:cxn modelId="{1FB59B43-2ABF-3A4B-80BD-AF76AB7F48B6}" type="presParOf" srcId="{3AFB799E-39C3-1444-AD50-9C7EF5E90F3D}" destId="{94D59AB9-BBEB-304B-9341-63F6AE0942B5}" srcOrd="0" destOrd="0" presId="urn:microsoft.com/office/officeart/2005/8/layout/hierarchy1"/>
    <dgm:cxn modelId="{DD0CAA8E-91DB-FA4C-B3EE-B4A479B7DC31}" type="presParOf" srcId="{3AFB799E-39C3-1444-AD50-9C7EF5E90F3D}" destId="{1AA4062B-08DA-3343-9F7C-3962C52B76C6}" srcOrd="1" destOrd="0" presId="urn:microsoft.com/office/officeart/2005/8/layout/hierarchy1"/>
    <dgm:cxn modelId="{66C2679D-6475-6B49-810B-305F04FB5F6B}" type="presParOf" srcId="{29CFD6DA-275B-4745-8D88-E6EAB0987ECE}" destId="{C9F8F4A0-F9E8-944F-A5A1-17DD7D19FA3A}" srcOrd="1" destOrd="0" presId="urn:microsoft.com/office/officeart/2005/8/layout/hierarchy1"/>
    <dgm:cxn modelId="{BB16DC08-6F4B-3D4B-A8AF-E21F6B288CAF}" type="presParOf" srcId="{C44831DE-0D51-6E4D-B9B3-7FCDD0E54BAF}" destId="{150C15C0-6DA3-9048-BFF7-03E06C07228B}" srcOrd="2" destOrd="0" presId="urn:microsoft.com/office/officeart/2005/8/layout/hierarchy1"/>
    <dgm:cxn modelId="{B6A9F827-5256-DD46-B04C-5C3EF9948FA5}" type="presParOf" srcId="{150C15C0-6DA3-9048-BFF7-03E06C07228B}" destId="{DBAC4C37-034D-F34F-BB9E-DCDD5491AF10}" srcOrd="0" destOrd="0" presId="urn:microsoft.com/office/officeart/2005/8/layout/hierarchy1"/>
    <dgm:cxn modelId="{4F5C7A2A-BA84-1E49-8547-2829252E5584}" type="presParOf" srcId="{DBAC4C37-034D-F34F-BB9E-DCDD5491AF10}" destId="{82C3B1A5-1B9E-E449-AA38-C4D131977133}" srcOrd="0" destOrd="0" presId="urn:microsoft.com/office/officeart/2005/8/layout/hierarchy1"/>
    <dgm:cxn modelId="{EA070D8F-A88D-C045-AE30-C4755E6A4C1C}" type="presParOf" srcId="{DBAC4C37-034D-F34F-BB9E-DCDD5491AF10}" destId="{BD94D4E8-521A-0041-812B-5EA2060D3053}" srcOrd="1" destOrd="0" presId="urn:microsoft.com/office/officeart/2005/8/layout/hierarchy1"/>
    <dgm:cxn modelId="{9A734879-012E-9A41-ACF5-2440C6B1E9E5}" type="presParOf" srcId="{150C15C0-6DA3-9048-BFF7-03E06C07228B}" destId="{AA828F26-CADA-164C-88DF-9ED632DE6B8C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C3093BB-8EA6-4916-81B1-5EFCCC15023D}">
      <dsp:nvSpPr>
        <dsp:cNvPr id="0" name=""/>
        <dsp:cNvSpPr/>
      </dsp:nvSpPr>
      <dsp:spPr>
        <a:xfrm>
          <a:off x="-227937" y="8364"/>
          <a:ext cx="6151562" cy="1502891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18683DF-1A15-4ED7-B4C0-0F0E7C8E4D4C}">
      <dsp:nvSpPr>
        <dsp:cNvPr id="0" name=""/>
        <dsp:cNvSpPr/>
      </dsp:nvSpPr>
      <dsp:spPr>
        <a:xfrm>
          <a:off x="226687" y="346515"/>
          <a:ext cx="826590" cy="82659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CE6B7AC-37E3-4390-91BF-C79F527719F6}">
      <dsp:nvSpPr>
        <dsp:cNvPr id="0" name=""/>
        <dsp:cNvSpPr/>
      </dsp:nvSpPr>
      <dsp:spPr>
        <a:xfrm>
          <a:off x="1507902" y="8364"/>
          <a:ext cx="4412327" cy="150289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9056" tIns="159056" rIns="159056" bIns="159056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b="1" kern="1200" dirty="0"/>
            <a:t>Question</a:t>
          </a:r>
          <a:r>
            <a:rPr lang="en-US" sz="1900" kern="1200" dirty="0"/>
            <a:t>: Using the digits 1,2,3 and 4 and the operations addition, subtraction and multiplication, which numbers can we make </a:t>
          </a:r>
          <a:r>
            <a:rPr lang="en-US" sz="1900" i="1" u="sng" kern="1200" dirty="0"/>
            <a:t>by using each digit at most once</a:t>
          </a:r>
          <a:r>
            <a:rPr lang="en-US" sz="1900" u="sng" kern="1200" dirty="0"/>
            <a:t>?</a:t>
          </a:r>
          <a:endParaRPr lang="en-US" sz="1900" kern="1200" dirty="0"/>
        </a:p>
      </dsp:txBody>
      <dsp:txXfrm>
        <a:off x="1507902" y="8364"/>
        <a:ext cx="4412327" cy="1502891"/>
      </dsp:txXfrm>
    </dsp:sp>
    <dsp:sp modelId="{F6F1FED2-70E6-4E52-A5B6-3DE9B0DA5874}">
      <dsp:nvSpPr>
        <dsp:cNvPr id="0" name=""/>
        <dsp:cNvSpPr/>
      </dsp:nvSpPr>
      <dsp:spPr>
        <a:xfrm>
          <a:off x="-227937" y="1886979"/>
          <a:ext cx="6151562" cy="1502891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089C8A2-1809-4DA7-8EB4-80FB83025568}">
      <dsp:nvSpPr>
        <dsp:cNvPr id="0" name=""/>
        <dsp:cNvSpPr/>
      </dsp:nvSpPr>
      <dsp:spPr>
        <a:xfrm>
          <a:off x="226687" y="2225129"/>
          <a:ext cx="826590" cy="82659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B78172E-9BF7-43FC-8D81-87C8A441F38F}">
      <dsp:nvSpPr>
        <dsp:cNvPr id="0" name=""/>
        <dsp:cNvSpPr/>
      </dsp:nvSpPr>
      <dsp:spPr>
        <a:xfrm>
          <a:off x="1507902" y="1886979"/>
          <a:ext cx="2768203" cy="150289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9056" tIns="159056" rIns="159056" bIns="159056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b="1" kern="1200"/>
            <a:t>Examples</a:t>
          </a:r>
          <a:endParaRPr lang="en-US" sz="1900" kern="1200"/>
        </a:p>
      </dsp:txBody>
      <dsp:txXfrm>
        <a:off x="1507902" y="1886979"/>
        <a:ext cx="2768203" cy="1502891"/>
      </dsp:txXfrm>
    </dsp:sp>
    <dsp:sp modelId="{244B5ECD-D0B4-4C31-B85B-2C020E656AA1}">
      <dsp:nvSpPr>
        <dsp:cNvPr id="0" name=""/>
        <dsp:cNvSpPr/>
      </dsp:nvSpPr>
      <dsp:spPr>
        <a:xfrm>
          <a:off x="3816836" y="1886979"/>
          <a:ext cx="2562663" cy="150289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9056" tIns="159056" rIns="159056" bIns="159056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5 = 1 + 4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6 = 2 * 3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7 = (1 + 2) * 4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8 = ?</a:t>
          </a:r>
        </a:p>
      </dsp:txBody>
      <dsp:txXfrm>
        <a:off x="3816836" y="1886979"/>
        <a:ext cx="2562663" cy="1502891"/>
      </dsp:txXfrm>
    </dsp:sp>
    <dsp:sp modelId="{BC11B989-F322-4B4D-871D-F4229B9DCF9F}">
      <dsp:nvSpPr>
        <dsp:cNvPr id="0" name=""/>
        <dsp:cNvSpPr/>
      </dsp:nvSpPr>
      <dsp:spPr>
        <a:xfrm>
          <a:off x="-227937" y="3765593"/>
          <a:ext cx="6151562" cy="1502891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9AADCEF-A20F-4F2C-907D-6898B4C806A2}">
      <dsp:nvSpPr>
        <dsp:cNvPr id="0" name=""/>
        <dsp:cNvSpPr/>
      </dsp:nvSpPr>
      <dsp:spPr>
        <a:xfrm>
          <a:off x="226687" y="4103744"/>
          <a:ext cx="826590" cy="82659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4943D50-F3FD-4BD9-873B-4D60588065EE}">
      <dsp:nvSpPr>
        <dsp:cNvPr id="0" name=""/>
        <dsp:cNvSpPr/>
      </dsp:nvSpPr>
      <dsp:spPr>
        <a:xfrm>
          <a:off x="1507902" y="3765593"/>
          <a:ext cx="2768203" cy="150289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9056" tIns="159056" rIns="159056" bIns="159056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b="1" kern="1200"/>
            <a:t>Non-Example</a:t>
          </a:r>
          <a:endParaRPr lang="en-US" sz="1900" kern="1200"/>
        </a:p>
      </dsp:txBody>
      <dsp:txXfrm>
        <a:off x="1507902" y="3765593"/>
        <a:ext cx="2768203" cy="1502891"/>
      </dsp:txXfrm>
    </dsp:sp>
    <dsp:sp modelId="{24CD7E55-33F1-4527-91C5-2C3359122E93}">
      <dsp:nvSpPr>
        <dsp:cNvPr id="0" name=""/>
        <dsp:cNvSpPr/>
      </dsp:nvSpPr>
      <dsp:spPr>
        <a:xfrm>
          <a:off x="3927822" y="3765593"/>
          <a:ext cx="2340690" cy="150289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9056" tIns="159056" rIns="159056" bIns="159056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2 = 1 + 1 (uses 1 twice)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 dirty="0"/>
        </a:p>
      </dsp:txBody>
      <dsp:txXfrm>
        <a:off x="3927822" y="3765593"/>
        <a:ext cx="2340690" cy="150289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8C5A491-6DEF-BF4E-B78A-86C20EB33F75}">
      <dsp:nvSpPr>
        <dsp:cNvPr id="0" name=""/>
        <dsp:cNvSpPr/>
      </dsp:nvSpPr>
      <dsp:spPr>
        <a:xfrm>
          <a:off x="0" y="527587"/>
          <a:ext cx="6151562" cy="242077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77430" tIns="604012" rIns="477430" bIns="206248" numCol="1" spcCol="1270" anchor="t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900" kern="1200" dirty="0"/>
            <a:t>Paper and pencil for each student</a:t>
          </a:r>
        </a:p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900" kern="1200" dirty="0"/>
            <a:t>Group writing surfaces like a whiteboard or paper on the wall</a:t>
          </a:r>
        </a:p>
      </dsp:txBody>
      <dsp:txXfrm>
        <a:off x="0" y="527587"/>
        <a:ext cx="6151562" cy="2420775"/>
      </dsp:txXfrm>
    </dsp:sp>
    <dsp:sp modelId="{2122F7FC-6F25-344C-B071-E7B506530076}">
      <dsp:nvSpPr>
        <dsp:cNvPr id="0" name=""/>
        <dsp:cNvSpPr/>
      </dsp:nvSpPr>
      <dsp:spPr>
        <a:xfrm>
          <a:off x="307578" y="99547"/>
          <a:ext cx="4306094" cy="85608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2760" tIns="0" rIns="162760" bIns="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b="1" kern="1200"/>
            <a:t>Materials</a:t>
          </a:r>
          <a:r>
            <a:rPr lang="en-US" sz="2900" kern="1200"/>
            <a:t>: </a:t>
          </a:r>
        </a:p>
      </dsp:txBody>
      <dsp:txXfrm>
        <a:off x="349368" y="141337"/>
        <a:ext cx="4222514" cy="772500"/>
      </dsp:txXfrm>
    </dsp:sp>
    <dsp:sp modelId="{EFF99A71-22AA-2B44-9992-FE7C54025F19}">
      <dsp:nvSpPr>
        <dsp:cNvPr id="0" name=""/>
        <dsp:cNvSpPr/>
      </dsp:nvSpPr>
      <dsp:spPr>
        <a:xfrm>
          <a:off x="0" y="3533002"/>
          <a:ext cx="6151562" cy="16443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-10351888"/>
              <a:satOff val="45859"/>
              <a:lumOff val="-1686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77430" tIns="604012" rIns="477430" bIns="206248" numCol="1" spcCol="1270" anchor="t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900" kern="1200" dirty="0"/>
            <a:t>Smaller groups of 2-5 are better</a:t>
          </a:r>
        </a:p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900" kern="1200"/>
            <a:t>Maybe appoint a “scribe?”   </a:t>
          </a:r>
        </a:p>
      </dsp:txBody>
      <dsp:txXfrm>
        <a:off x="0" y="3533002"/>
        <a:ext cx="6151562" cy="1644300"/>
      </dsp:txXfrm>
    </dsp:sp>
    <dsp:sp modelId="{3461DCE8-0870-EC43-A421-1D9197D5BB7A}">
      <dsp:nvSpPr>
        <dsp:cNvPr id="0" name=""/>
        <dsp:cNvSpPr/>
      </dsp:nvSpPr>
      <dsp:spPr>
        <a:xfrm>
          <a:off x="307578" y="3104962"/>
          <a:ext cx="4306094" cy="856080"/>
        </a:xfrm>
        <a:prstGeom prst="roundRect">
          <a:avLst/>
        </a:prstGeom>
        <a:solidFill>
          <a:schemeClr val="accent2">
            <a:hueOff val="-10351888"/>
            <a:satOff val="45859"/>
            <a:lumOff val="-1686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2760" tIns="0" rIns="162760" bIns="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b="1" kern="1200"/>
            <a:t>Groups:</a:t>
          </a:r>
          <a:endParaRPr lang="en-US" sz="2900" kern="1200"/>
        </a:p>
      </dsp:txBody>
      <dsp:txXfrm>
        <a:off x="349368" y="3146752"/>
        <a:ext cx="4222514" cy="77250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AFF3143-E0E9-4852-B9AB-7752A440E8F1}">
      <dsp:nvSpPr>
        <dsp:cNvPr id="0" name=""/>
        <dsp:cNvSpPr/>
      </dsp:nvSpPr>
      <dsp:spPr>
        <a:xfrm>
          <a:off x="0" y="644"/>
          <a:ext cx="6151562" cy="1507303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A6698FC-5AC4-4761-9731-868B7D45D149}">
      <dsp:nvSpPr>
        <dsp:cNvPr id="0" name=""/>
        <dsp:cNvSpPr/>
      </dsp:nvSpPr>
      <dsp:spPr>
        <a:xfrm>
          <a:off x="455959" y="339787"/>
          <a:ext cx="829016" cy="829016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07034F3-9484-44EC-8EF9-AE0D996A6FCB}">
      <dsp:nvSpPr>
        <dsp:cNvPr id="0" name=""/>
        <dsp:cNvSpPr/>
      </dsp:nvSpPr>
      <dsp:spPr>
        <a:xfrm>
          <a:off x="1740935" y="644"/>
          <a:ext cx="4410627" cy="15073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9523" tIns="159523" rIns="159523" bIns="159523" numCol="1" spcCol="1270" anchor="ctr" anchorCtr="0">
          <a:noAutofit/>
        </a:bodyPr>
        <a:lstStyle/>
        <a:p>
          <a:pPr marL="0" lvl="0" indent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Can have one mentor at the board as ”group scribe” guiding the search for new numbers, recording rule changes, etc.</a:t>
          </a:r>
        </a:p>
      </dsp:txBody>
      <dsp:txXfrm>
        <a:off x="1740935" y="644"/>
        <a:ext cx="4410627" cy="1507303"/>
      </dsp:txXfrm>
    </dsp:sp>
    <dsp:sp modelId="{9857F615-356B-4669-884D-74C64479E7AE}">
      <dsp:nvSpPr>
        <dsp:cNvPr id="0" name=""/>
        <dsp:cNvSpPr/>
      </dsp:nvSpPr>
      <dsp:spPr>
        <a:xfrm>
          <a:off x="0" y="1884773"/>
          <a:ext cx="6151562" cy="1507303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3C26B08-3393-49BB-B682-B4D8A331D352}">
      <dsp:nvSpPr>
        <dsp:cNvPr id="0" name=""/>
        <dsp:cNvSpPr/>
      </dsp:nvSpPr>
      <dsp:spPr>
        <a:xfrm>
          <a:off x="455959" y="2223916"/>
          <a:ext cx="829016" cy="829016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B4F5D6B-C72D-445E-B994-A6909EAE4938}">
      <dsp:nvSpPr>
        <dsp:cNvPr id="0" name=""/>
        <dsp:cNvSpPr/>
      </dsp:nvSpPr>
      <dsp:spPr>
        <a:xfrm>
          <a:off x="1740935" y="1884773"/>
          <a:ext cx="4410627" cy="15073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9523" tIns="159523" rIns="159523" bIns="159523" numCol="1" spcCol="1270" anchor="ctr" anchorCtr="0">
          <a:noAutofit/>
        </a:bodyPr>
        <a:lstStyle/>
        <a:p>
          <a:pPr marL="0" lvl="0" indent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Can have each group maintain its own set of rules and found numbers</a:t>
          </a:r>
        </a:p>
      </dsp:txBody>
      <dsp:txXfrm>
        <a:off x="1740935" y="1884773"/>
        <a:ext cx="4410627" cy="1507303"/>
      </dsp:txXfrm>
    </dsp:sp>
    <dsp:sp modelId="{FEBB16B5-8D8A-49B3-8062-D9616A8AB9D5}">
      <dsp:nvSpPr>
        <dsp:cNvPr id="0" name=""/>
        <dsp:cNvSpPr/>
      </dsp:nvSpPr>
      <dsp:spPr>
        <a:xfrm>
          <a:off x="0" y="3768902"/>
          <a:ext cx="6151562" cy="1507303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5F48BAA-19B4-4F2A-A066-5F7D8DCDF5E5}">
      <dsp:nvSpPr>
        <dsp:cNvPr id="0" name=""/>
        <dsp:cNvSpPr/>
      </dsp:nvSpPr>
      <dsp:spPr>
        <a:xfrm>
          <a:off x="455959" y="4108045"/>
          <a:ext cx="829016" cy="829016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E0A683A-F444-4F9C-9D23-6352541DB5D3}">
      <dsp:nvSpPr>
        <dsp:cNvPr id="0" name=""/>
        <dsp:cNvSpPr/>
      </dsp:nvSpPr>
      <dsp:spPr>
        <a:xfrm>
          <a:off x="1740935" y="3768902"/>
          <a:ext cx="4410627" cy="15073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9523" tIns="159523" rIns="159523" bIns="159523" numCol="1" spcCol="1270" anchor="ctr" anchorCtr="0">
          <a:noAutofit/>
        </a:bodyPr>
        <a:lstStyle/>
        <a:p>
          <a:pPr marL="0" lvl="0" indent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Ideally students </a:t>
          </a:r>
          <a:r>
            <a:rPr lang="en-US" sz="2000" i="1" kern="1200" dirty="0"/>
            <a:t>work together</a:t>
          </a:r>
          <a:r>
            <a:rPr lang="en-US" sz="2000" kern="1200" dirty="0"/>
            <a:t> to find new numbers, although student’s comfort with arithmetic varies individually</a:t>
          </a:r>
        </a:p>
      </dsp:txBody>
      <dsp:txXfrm>
        <a:off x="1740935" y="3768902"/>
        <a:ext cx="4410627" cy="150730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B142420-6791-E34A-BEE2-19B655B045DB}">
      <dsp:nvSpPr>
        <dsp:cNvPr id="0" name=""/>
        <dsp:cNvSpPr/>
      </dsp:nvSpPr>
      <dsp:spPr>
        <a:xfrm>
          <a:off x="0" y="225504"/>
          <a:ext cx="6151562" cy="163215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b="1" kern="1200" dirty="0"/>
            <a:t>Caution</a:t>
          </a:r>
          <a:r>
            <a:rPr lang="en-US" sz="3100" kern="1200" dirty="0"/>
            <a:t>: These are all audience-dependent. Most changes are proposed mid-game</a:t>
          </a:r>
        </a:p>
      </dsp:txBody>
      <dsp:txXfrm>
        <a:off x="79675" y="305179"/>
        <a:ext cx="5992212" cy="1472800"/>
      </dsp:txXfrm>
    </dsp:sp>
    <dsp:sp modelId="{5ABC1F47-F704-0A46-BE2C-090FB42F3675}">
      <dsp:nvSpPr>
        <dsp:cNvPr id="0" name=""/>
        <dsp:cNvSpPr/>
      </dsp:nvSpPr>
      <dsp:spPr>
        <a:xfrm>
          <a:off x="0" y="1946934"/>
          <a:ext cx="6151562" cy="858461"/>
        </a:xfrm>
        <a:prstGeom prst="roundRect">
          <a:avLst/>
        </a:prstGeom>
        <a:solidFill>
          <a:schemeClr val="accent2">
            <a:hueOff val="-10351888"/>
            <a:satOff val="45859"/>
            <a:lumOff val="-1686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b="1" kern="1200" dirty="0"/>
            <a:t>Examples</a:t>
          </a:r>
          <a:r>
            <a:rPr lang="en-US" sz="3100" kern="1200" dirty="0"/>
            <a:t>:</a:t>
          </a:r>
        </a:p>
      </dsp:txBody>
      <dsp:txXfrm>
        <a:off x="41907" y="1988841"/>
        <a:ext cx="6067748" cy="774647"/>
      </dsp:txXfrm>
    </dsp:sp>
    <dsp:sp modelId="{9F89B774-A283-014E-A063-58C91881E192}">
      <dsp:nvSpPr>
        <dsp:cNvPr id="0" name=""/>
        <dsp:cNvSpPr/>
      </dsp:nvSpPr>
      <dsp:spPr>
        <a:xfrm>
          <a:off x="0" y="2805395"/>
          <a:ext cx="6151562" cy="22459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5312" tIns="39370" rIns="220472" bIns="39370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400" kern="1200"/>
            <a:t>Negatives: Use subtraction as a minus sign, so –(3 * 4) is valid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400" kern="1200"/>
            <a:t>Squares and Cubes: Use the digit 2 for squaring, making (3 + 4)^2 valid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400" kern="1200"/>
            <a:t>Exponentiation: Allow for 2^3 or 3^(4 + 1)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400" kern="1200"/>
            <a:t>Fractions: Allow for division as an operation</a:t>
          </a:r>
        </a:p>
      </dsp:txBody>
      <dsp:txXfrm>
        <a:off x="0" y="2805395"/>
        <a:ext cx="6151562" cy="224595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71451E7-5819-F54A-AACA-E3345876446D}">
      <dsp:nvSpPr>
        <dsp:cNvPr id="0" name=""/>
        <dsp:cNvSpPr/>
      </dsp:nvSpPr>
      <dsp:spPr>
        <a:xfrm>
          <a:off x="1306750" y="353"/>
          <a:ext cx="2390030" cy="143401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Largest possible number?</a:t>
          </a:r>
        </a:p>
      </dsp:txBody>
      <dsp:txXfrm>
        <a:off x="1306750" y="353"/>
        <a:ext cx="2390030" cy="1434018"/>
      </dsp:txXfrm>
    </dsp:sp>
    <dsp:sp modelId="{A4AD81C9-5A0B-0040-BC13-D1F25469BBBE}">
      <dsp:nvSpPr>
        <dsp:cNvPr id="0" name=""/>
        <dsp:cNvSpPr/>
      </dsp:nvSpPr>
      <dsp:spPr>
        <a:xfrm>
          <a:off x="3935784" y="353"/>
          <a:ext cx="2390030" cy="1434018"/>
        </a:xfrm>
        <a:prstGeom prst="rect">
          <a:avLst/>
        </a:prstGeom>
        <a:solidFill>
          <a:schemeClr val="accent2">
            <a:hueOff val="-2587972"/>
            <a:satOff val="11465"/>
            <a:lumOff val="-421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Smallest possible number?</a:t>
          </a:r>
        </a:p>
      </dsp:txBody>
      <dsp:txXfrm>
        <a:off x="3935784" y="353"/>
        <a:ext cx="2390030" cy="1434018"/>
      </dsp:txXfrm>
    </dsp:sp>
    <dsp:sp modelId="{F0AE3C3B-2FC6-384A-9EC0-6069BF484C0C}">
      <dsp:nvSpPr>
        <dsp:cNvPr id="0" name=""/>
        <dsp:cNvSpPr/>
      </dsp:nvSpPr>
      <dsp:spPr>
        <a:xfrm>
          <a:off x="6564818" y="353"/>
          <a:ext cx="2390030" cy="1434018"/>
        </a:xfrm>
        <a:prstGeom prst="rect">
          <a:avLst/>
        </a:prstGeom>
        <a:solidFill>
          <a:schemeClr val="accent2">
            <a:hueOff val="-5175944"/>
            <a:satOff val="22930"/>
            <a:lumOff val="-843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Smallest number that’s </a:t>
          </a:r>
          <a:r>
            <a:rPr lang="en-US" sz="2000" i="1" kern="1200"/>
            <a:t>impossible?</a:t>
          </a:r>
          <a:endParaRPr lang="en-US" sz="2000" kern="120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Students love trying to make 100 (do you think it’s possible?)</a:t>
          </a:r>
        </a:p>
      </dsp:txBody>
      <dsp:txXfrm>
        <a:off x="6564818" y="353"/>
        <a:ext cx="2390030" cy="1434018"/>
      </dsp:txXfrm>
    </dsp:sp>
    <dsp:sp modelId="{841E073E-1ECD-EE4C-808B-EAB68837AE76}">
      <dsp:nvSpPr>
        <dsp:cNvPr id="0" name=""/>
        <dsp:cNvSpPr/>
      </dsp:nvSpPr>
      <dsp:spPr>
        <a:xfrm>
          <a:off x="2621267" y="1673375"/>
          <a:ext cx="2390030" cy="1434018"/>
        </a:xfrm>
        <a:prstGeom prst="rect">
          <a:avLst/>
        </a:prstGeom>
        <a:solidFill>
          <a:schemeClr val="accent2">
            <a:hueOff val="-7763915"/>
            <a:satOff val="34394"/>
            <a:lumOff val="-1264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How do we “know” that we found everything?</a:t>
          </a:r>
        </a:p>
      </dsp:txBody>
      <dsp:txXfrm>
        <a:off x="2621267" y="1673375"/>
        <a:ext cx="2390030" cy="1434018"/>
      </dsp:txXfrm>
    </dsp:sp>
    <dsp:sp modelId="{E17B2AC6-0135-7549-8981-373939E69E1C}">
      <dsp:nvSpPr>
        <dsp:cNvPr id="0" name=""/>
        <dsp:cNvSpPr/>
      </dsp:nvSpPr>
      <dsp:spPr>
        <a:xfrm>
          <a:off x="5250301" y="1673375"/>
          <a:ext cx="2390030" cy="1434018"/>
        </a:xfrm>
        <a:prstGeom prst="rect">
          <a:avLst/>
        </a:prstGeom>
        <a:solidFill>
          <a:schemeClr val="accent2">
            <a:hueOff val="-10351888"/>
            <a:satOff val="45859"/>
            <a:lumOff val="-1686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What if we allow for more starting digits, such as 5? </a:t>
          </a:r>
        </a:p>
      </dsp:txBody>
      <dsp:txXfrm>
        <a:off x="5250301" y="1673375"/>
        <a:ext cx="2390030" cy="1434018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62B044D-98B9-994A-A7B3-6B2D5C14D667}">
      <dsp:nvSpPr>
        <dsp:cNvPr id="0" name=""/>
        <dsp:cNvSpPr/>
      </dsp:nvSpPr>
      <dsp:spPr>
        <a:xfrm>
          <a:off x="0" y="482338"/>
          <a:ext cx="2886075" cy="1832657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C791746-6990-734E-A33A-7012E617B32A}">
      <dsp:nvSpPr>
        <dsp:cNvPr id="0" name=""/>
        <dsp:cNvSpPr/>
      </dsp:nvSpPr>
      <dsp:spPr>
        <a:xfrm>
          <a:off x="320675" y="786979"/>
          <a:ext cx="2886075" cy="183265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/>
            <a:t>Playing with numbers can be a lot of fun!</a:t>
          </a:r>
        </a:p>
      </dsp:txBody>
      <dsp:txXfrm>
        <a:off x="374352" y="840656"/>
        <a:ext cx="2778721" cy="1725303"/>
      </dsp:txXfrm>
    </dsp:sp>
    <dsp:sp modelId="{94D59AB9-BBEB-304B-9341-63F6AE0942B5}">
      <dsp:nvSpPr>
        <dsp:cNvPr id="0" name=""/>
        <dsp:cNvSpPr/>
      </dsp:nvSpPr>
      <dsp:spPr>
        <a:xfrm>
          <a:off x="3527425" y="482338"/>
          <a:ext cx="2886075" cy="1832657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AA4062B-08DA-3343-9F7C-3962C52B76C6}">
      <dsp:nvSpPr>
        <dsp:cNvPr id="0" name=""/>
        <dsp:cNvSpPr/>
      </dsp:nvSpPr>
      <dsp:spPr>
        <a:xfrm>
          <a:off x="3848099" y="786979"/>
          <a:ext cx="2886075" cy="183265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/>
            <a:t>Impossibility in math—how do we really know?</a:t>
          </a:r>
        </a:p>
      </dsp:txBody>
      <dsp:txXfrm>
        <a:off x="3901776" y="840656"/>
        <a:ext cx="2778721" cy="1725303"/>
      </dsp:txXfrm>
    </dsp:sp>
    <dsp:sp modelId="{82C3B1A5-1B9E-E449-AA38-C4D131977133}">
      <dsp:nvSpPr>
        <dsp:cNvPr id="0" name=""/>
        <dsp:cNvSpPr/>
      </dsp:nvSpPr>
      <dsp:spPr>
        <a:xfrm>
          <a:off x="7054850" y="482338"/>
          <a:ext cx="2886075" cy="1832657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D94D4E8-521A-0041-812B-5EA2060D3053}">
      <dsp:nvSpPr>
        <dsp:cNvPr id="0" name=""/>
        <dsp:cNvSpPr/>
      </dsp:nvSpPr>
      <dsp:spPr>
        <a:xfrm>
          <a:off x="7375524" y="786979"/>
          <a:ext cx="2886075" cy="183265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/>
            <a:t>In math, </a:t>
          </a:r>
          <a:r>
            <a:rPr lang="en-US" sz="3100" i="1" kern="1200"/>
            <a:t>you</a:t>
          </a:r>
          <a:r>
            <a:rPr lang="en-US" sz="3100" kern="1200"/>
            <a:t> get to make and break the rules.</a:t>
          </a:r>
        </a:p>
      </dsp:txBody>
      <dsp:txXfrm>
        <a:off x="7429201" y="840656"/>
        <a:ext cx="2778721" cy="172530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4BCACA-76EA-114B-8A13-AAA2165D1E6D}" type="datetimeFigureOut">
              <a:rPr lang="en-US" smtClean="0"/>
              <a:t>4/8/20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D62400-B569-564D-B649-444FD02E85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9933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D62400-B569-564D-B649-444FD02E85E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11314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4/8/20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4/8/20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4/8/20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4/8/20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4/8/20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4/8/20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4/8/20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4/8/20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4/8/20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4/8/20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4/8/20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4/8/20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DF456C-C9AA-AB4A-B2EE-4CE756C6764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The 1,2,3,4 Game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15F051E-3F79-9543-BEE1-DC3B1B79CE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83002" y="4376928"/>
            <a:ext cx="6801612" cy="1239894"/>
          </a:xfrm>
        </p:spPr>
        <p:txBody>
          <a:bodyPr>
            <a:normAutofit/>
          </a:bodyPr>
          <a:lstStyle/>
          <a:p>
            <a:r>
              <a:rPr lang="en-US" dirty="0"/>
              <a:t>Sam Freedman (</a:t>
            </a:r>
            <a:r>
              <a:rPr lang="en-US" dirty="0" err="1"/>
              <a:t>samuel_freedman@brown.edu</a:t>
            </a:r>
            <a:r>
              <a:rPr lang="en-US" dirty="0"/>
              <a:t>)</a:t>
            </a:r>
          </a:p>
          <a:p>
            <a:r>
              <a:rPr lang="en-US" dirty="0"/>
              <a:t>Math </a:t>
            </a:r>
            <a:r>
              <a:rPr lang="en-US" dirty="0" err="1"/>
              <a:t>CoOp</a:t>
            </a:r>
            <a:r>
              <a:rPr lang="en-US" dirty="0"/>
              <a:t> — April 8</a:t>
            </a:r>
            <a:r>
              <a:rPr lang="en-US" baseline="30000" dirty="0"/>
              <a:t>th</a:t>
            </a:r>
            <a:r>
              <a:rPr lang="en-US" dirty="0"/>
              <a:t>, 2020 </a:t>
            </a:r>
          </a:p>
        </p:txBody>
      </p:sp>
    </p:spTree>
    <p:extLst>
      <p:ext uri="{BB962C8B-B14F-4D97-AF65-F5344CB8AC3E}">
        <p14:creationId xmlns:p14="http://schemas.microsoft.com/office/powerpoint/2010/main" val="11624221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E866FF9-A729-45F0-A163-10E89E8716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738255" cy="6858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0677F39-7F7F-7248-8C18-E84F791B01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2681105"/>
            <a:ext cx="3401568" cy="1495794"/>
          </a:xfrm>
          <a:solidFill>
            <a:srgbClr val="FFFFFF"/>
          </a:solidFill>
          <a:ln>
            <a:solidFill>
              <a:srgbClr val="262626"/>
            </a:solidFill>
          </a:ln>
        </p:spPr>
        <p:txBody>
          <a:bodyPr>
            <a:normAutofit/>
          </a:bodyPr>
          <a:lstStyle/>
          <a:p>
            <a:r>
              <a:rPr lang="en-US" dirty="0"/>
              <a:t>Objective</a:t>
            </a: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A804366F-2366-4688-98E7-B101C7BC61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53278" y="0"/>
            <a:ext cx="7438722" cy="685799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1D1B5701-88C9-416B-864E-586C4B4AE76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85544352"/>
              </p:ext>
            </p:extLst>
          </p:nvPr>
        </p:nvGraphicFramePr>
        <p:xfrm>
          <a:off x="5397500" y="639763"/>
          <a:ext cx="6151563" cy="52768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368465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E866FF9-A729-45F0-A163-10E89E8716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738255" cy="6858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18B1E54-E010-7747-AC33-61090773FC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2681105"/>
            <a:ext cx="3401568" cy="1495794"/>
          </a:xfrm>
          <a:solidFill>
            <a:srgbClr val="FFFFFF"/>
          </a:solidFill>
          <a:ln>
            <a:solidFill>
              <a:srgbClr val="262626"/>
            </a:solidFill>
          </a:ln>
        </p:spPr>
        <p:txBody>
          <a:bodyPr>
            <a:normAutofit/>
          </a:bodyPr>
          <a:lstStyle/>
          <a:p>
            <a:r>
              <a:rPr lang="en-US" dirty="0"/>
              <a:t>Set-up</a:t>
            </a: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A804366F-2366-4688-98E7-B101C7BC61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53278" y="0"/>
            <a:ext cx="7438722" cy="685799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B8E3E74D-2E1E-4FC2-8580-AB70FE0B00A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13805288"/>
              </p:ext>
            </p:extLst>
          </p:nvPr>
        </p:nvGraphicFramePr>
        <p:xfrm>
          <a:off x="5397500" y="639763"/>
          <a:ext cx="6151563" cy="52768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603265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E866FF9-A729-45F0-A163-10E89E8716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738255" cy="6858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D58B1F9-C634-5E45-BB4B-AD36D4767F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2681105"/>
            <a:ext cx="3401568" cy="1495794"/>
          </a:xfrm>
          <a:solidFill>
            <a:srgbClr val="FFFFFF"/>
          </a:solidFill>
          <a:ln>
            <a:solidFill>
              <a:srgbClr val="262626"/>
            </a:solidFill>
          </a:ln>
        </p:spPr>
        <p:txBody>
          <a:bodyPr>
            <a:normAutofit/>
          </a:bodyPr>
          <a:lstStyle/>
          <a:p>
            <a:r>
              <a:rPr lang="en-US" sz="2400"/>
              <a:t>Implementation</a:t>
            </a: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A804366F-2366-4688-98E7-B101C7BC61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53278" y="0"/>
            <a:ext cx="7438722" cy="685799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39AF3076-7248-49BF-ABF6-D13C6305BF5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06747897"/>
              </p:ext>
            </p:extLst>
          </p:nvPr>
        </p:nvGraphicFramePr>
        <p:xfrm>
          <a:off x="5397500" y="639763"/>
          <a:ext cx="6151563" cy="52768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449914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E866FF9-A729-45F0-A163-10E89E8716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738255" cy="6858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8B89BC-2C91-804D-BDF6-93A8E2FC62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2681105"/>
            <a:ext cx="3401568" cy="1495794"/>
          </a:xfrm>
          <a:solidFill>
            <a:srgbClr val="FFFFFF"/>
          </a:solidFill>
          <a:ln>
            <a:solidFill>
              <a:srgbClr val="262626"/>
            </a:solidFill>
          </a:ln>
        </p:spPr>
        <p:txBody>
          <a:bodyPr>
            <a:normAutofit/>
          </a:bodyPr>
          <a:lstStyle/>
          <a:p>
            <a:r>
              <a:rPr lang="en-US" dirty="0"/>
              <a:t>Rule Modifications</a:t>
            </a: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A804366F-2366-4688-98E7-B101C7BC61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53278" y="0"/>
            <a:ext cx="7438722" cy="685799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80AF99E1-D965-4671-B7B7-6AF9694C9FA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1780738"/>
              </p:ext>
            </p:extLst>
          </p:nvPr>
        </p:nvGraphicFramePr>
        <p:xfrm>
          <a:off x="5397500" y="639763"/>
          <a:ext cx="6151563" cy="52768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444180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9833DC-421E-1C40-BA85-1D12086066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964692"/>
            <a:ext cx="7729728" cy="1188720"/>
          </a:xfrm>
        </p:spPr>
        <p:txBody>
          <a:bodyPr>
            <a:normAutofit/>
          </a:bodyPr>
          <a:lstStyle/>
          <a:p>
            <a:r>
              <a:rPr lang="en-US" dirty="0"/>
              <a:t>Goals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EE345097-FB02-4A75-8861-43BE9BDC615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28455775"/>
              </p:ext>
            </p:extLst>
          </p:nvPr>
        </p:nvGraphicFramePr>
        <p:xfrm>
          <a:off x="965200" y="2638425"/>
          <a:ext cx="10261600" cy="31077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293836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9">
            <a:extLst>
              <a:ext uri="{FF2B5EF4-FFF2-40B4-BE49-F238E27FC236}">
                <a16:creationId xmlns:a16="http://schemas.microsoft.com/office/drawing/2014/main" id="{419501C6-F015-4273-AF88-E0F6C85389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1">
            <a:extLst>
              <a:ext uri="{FF2B5EF4-FFF2-40B4-BE49-F238E27FC236}">
                <a16:creationId xmlns:a16="http://schemas.microsoft.com/office/drawing/2014/main" id="{CA677DB7-5829-45BD-9754-5EC484CC42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"/>
            <a:ext cx="4654296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CEFBC80-75A7-B143-B5A0-761E5374EE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196" y="2416446"/>
            <a:ext cx="3709905" cy="1627792"/>
          </a:xfrm>
        </p:spPr>
        <p:txBody>
          <a:bodyPr vert="horz" lIns="274320" tIns="182880" rIns="274320" bIns="182880" rtlCol="0" anchor="ctr" anchorCtr="1">
            <a:normAutofit/>
          </a:bodyPr>
          <a:lstStyle/>
          <a:p>
            <a:r>
              <a:rPr lang="en-US" dirty="0"/>
              <a:t>Extension:</a:t>
            </a:r>
            <a:br>
              <a:rPr lang="en-US" dirty="0"/>
            </a:br>
            <a:r>
              <a:rPr lang="en-US" dirty="0"/>
              <a:t>Exhaustive Search</a:t>
            </a:r>
          </a:p>
        </p:txBody>
      </p:sp>
      <p:pic>
        <p:nvPicPr>
          <p:cNvPr id="5" name="Content Placeholder 4" descr="A screenshot of a social media post&#10;&#10;Description automatically generated">
            <a:extLst>
              <a:ext uri="{FF2B5EF4-FFF2-40B4-BE49-F238E27FC236}">
                <a16:creationId xmlns:a16="http://schemas.microsoft.com/office/drawing/2014/main" id="{B6E14FF3-C5E9-D348-A8D3-D9707C41441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224516" y="300251"/>
            <a:ext cx="6257544" cy="494737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135B317C-229A-8747-BB8D-A4F902385D66}"/>
              </a:ext>
            </a:extLst>
          </p:cNvPr>
          <p:cNvSpPr txBox="1"/>
          <p:nvPr/>
        </p:nvSpPr>
        <p:spPr>
          <a:xfrm>
            <a:off x="5224516" y="5591145"/>
            <a:ext cx="65871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Code by Sarah Griffith-Siqueira (Grad Student in Math Department)</a:t>
            </a:r>
          </a:p>
        </p:txBody>
      </p:sp>
    </p:spTree>
    <p:extLst>
      <p:ext uri="{BB962C8B-B14F-4D97-AF65-F5344CB8AC3E}">
        <p14:creationId xmlns:p14="http://schemas.microsoft.com/office/powerpoint/2010/main" val="17228002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6E4B57-2D0E-4748-B8DA-8B06A180C1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964692"/>
            <a:ext cx="7729728" cy="1188720"/>
          </a:xfrm>
        </p:spPr>
        <p:txBody>
          <a:bodyPr>
            <a:normAutofit/>
          </a:bodyPr>
          <a:lstStyle/>
          <a:p>
            <a:r>
              <a:rPr lang="en-US" dirty="0"/>
              <a:t>Take-Aways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D5F99BC4-AAAE-41FD-9645-E3637836AE7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24733501"/>
              </p:ext>
            </p:extLst>
          </p:nvPr>
        </p:nvGraphicFramePr>
        <p:xfrm>
          <a:off x="965201" y="2638425"/>
          <a:ext cx="10261600" cy="31019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46060817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348</Words>
  <Application>Microsoft Macintosh PowerPoint</Application>
  <PresentationFormat>Widescreen</PresentationFormat>
  <Paragraphs>44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Gill Sans MT</vt:lpstr>
      <vt:lpstr>Parcel</vt:lpstr>
      <vt:lpstr>The 1,2,3,4 Game</vt:lpstr>
      <vt:lpstr>Objective</vt:lpstr>
      <vt:lpstr>Set-up</vt:lpstr>
      <vt:lpstr>Implementation</vt:lpstr>
      <vt:lpstr>Rule Modifications</vt:lpstr>
      <vt:lpstr>Goals</vt:lpstr>
      <vt:lpstr>Extension: Exhaustive Search</vt:lpstr>
      <vt:lpstr>Take-Aways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1,2,3,4 Game</dc:title>
  <dc:creator>Sam Freedman</dc:creator>
  <cp:lastModifiedBy>Sam Freedman</cp:lastModifiedBy>
  <cp:revision>1</cp:revision>
  <dcterms:created xsi:type="dcterms:W3CDTF">2020-04-08T15:33:01Z</dcterms:created>
  <dcterms:modified xsi:type="dcterms:W3CDTF">2020-04-08T15:55:14Z</dcterms:modified>
</cp:coreProperties>
</file>